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2"/>
  </p:notesMasterIdLst>
  <p:sldIdLst>
    <p:sldId id="364" r:id="rId5"/>
    <p:sldId id="421" r:id="rId6"/>
    <p:sldId id="386" r:id="rId7"/>
    <p:sldId id="390" r:id="rId8"/>
    <p:sldId id="391" r:id="rId9"/>
    <p:sldId id="389" r:id="rId10"/>
    <p:sldId id="423" r:id="rId11"/>
    <p:sldId id="395" r:id="rId12"/>
    <p:sldId id="422" r:id="rId13"/>
    <p:sldId id="376" r:id="rId14"/>
    <p:sldId id="380" r:id="rId15"/>
    <p:sldId id="403" r:id="rId16"/>
    <p:sldId id="414" r:id="rId17"/>
    <p:sldId id="404" r:id="rId18"/>
    <p:sldId id="405" r:id="rId19"/>
    <p:sldId id="408" r:id="rId20"/>
    <p:sldId id="416" r:id="rId21"/>
    <p:sldId id="409" r:id="rId22"/>
    <p:sldId id="411" r:id="rId23"/>
    <p:sldId id="410" r:id="rId24"/>
    <p:sldId id="418" r:id="rId25"/>
    <p:sldId id="407" r:id="rId26"/>
    <p:sldId id="406" r:id="rId27"/>
    <p:sldId id="413" r:id="rId28"/>
    <p:sldId id="412" r:id="rId29"/>
    <p:sldId id="401" r:id="rId30"/>
    <p:sldId id="473" r:id="rId31"/>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1. Introduction" id="{BB2ABFDC-7CB4-4CFA-8A84-7E83A219B097}">
          <p14:sldIdLst>
            <p14:sldId id="364"/>
            <p14:sldId id="421"/>
            <p14:sldId id="386"/>
          </p14:sldIdLst>
        </p14:section>
        <p14:section name="2. SB 1383 Overview" id="{AB7D2D74-61B3-4D86-B49B-6996321A7442}">
          <p14:sldIdLst>
            <p14:sldId id="390"/>
            <p14:sldId id="391"/>
            <p14:sldId id="389"/>
            <p14:sldId id="423"/>
            <p14:sldId id="395"/>
          </p14:sldIdLst>
        </p14:section>
        <p14:section name="3. Model Tool Objectives" id="{B3917711-0539-4016-9682-022849F35018}">
          <p14:sldIdLst>
            <p14:sldId id="422"/>
            <p14:sldId id="376"/>
          </p14:sldIdLst>
        </p14:section>
        <p14:section name="4. Model Structure &amp; Considerations" id="{27C72978-638D-48E5-B52E-E0BC90149F93}">
          <p14:sldIdLst>
            <p14:sldId id="380"/>
            <p14:sldId id="403"/>
            <p14:sldId id="414"/>
          </p14:sldIdLst>
        </p14:section>
        <p14:section name="5. Model Highlights" id="{1B748B76-9591-495C-BC81-08A734C8028C}">
          <p14:sldIdLst>
            <p14:sldId id="404"/>
            <p14:sldId id="405"/>
            <p14:sldId id="408"/>
            <p14:sldId id="416"/>
            <p14:sldId id="409"/>
            <p14:sldId id="411"/>
            <p14:sldId id="410"/>
            <p14:sldId id="418"/>
            <p14:sldId id="407"/>
            <p14:sldId id="406"/>
            <p14:sldId id="413"/>
            <p14:sldId id="412"/>
            <p14:sldId id="401"/>
          </p14:sldIdLst>
        </p14:section>
        <p14:section name="6. Conclusion" id="{C08BD4F6-FC99-45C4-B61D-897F6A5749CC}">
          <p14:sldIdLst>
            <p14:sldId id="473"/>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ison Griffith" initials="AG" lastIdx="17" clrIdx="0">
    <p:extLst>
      <p:ext uri="{19B8F6BF-5375-455C-9EA6-DF929625EA0E}">
        <p15:presenceInfo xmlns:p15="http://schemas.microsoft.com/office/powerpoint/2012/main" userId="S-1-5-21-3450422238-1168329275-4096725858-1331" providerId="AD"/>
      </p:ext>
    </p:extLst>
  </p:cmAuthor>
  <p:cmAuthor id="2" name="Tracy Swanborn" initials="TS" lastIdx="100" clrIdx="1">
    <p:extLst>
      <p:ext uri="{19B8F6BF-5375-455C-9EA6-DF929625EA0E}">
        <p15:presenceInfo xmlns:p15="http://schemas.microsoft.com/office/powerpoint/2012/main" userId="S-1-5-21-3450422238-1168329275-4096725858-1147" providerId="AD"/>
      </p:ext>
    </p:extLst>
  </p:cmAuthor>
  <p:cmAuthor id="3" name="Morgan, Cara@CalRecycle" initials="MC" lastIdx="10" clrIdx="2">
    <p:extLst>
      <p:ext uri="{19B8F6BF-5375-455C-9EA6-DF929625EA0E}">
        <p15:presenceInfo xmlns:p15="http://schemas.microsoft.com/office/powerpoint/2012/main" userId="S::Cara.Morgan@CalRecycle.ca.gov::61215e1c-4805-4c36-90c8-befc3cfafc8b" providerId="AD"/>
      </p:ext>
    </p:extLst>
  </p:cmAuthor>
  <p:cmAuthor id="4" name="Kim Erwin" initials="KE" lastIdx="10" clrIdx="3">
    <p:extLst>
      <p:ext uri="{19B8F6BF-5375-455C-9EA6-DF929625EA0E}">
        <p15:presenceInfo xmlns:p15="http://schemas.microsoft.com/office/powerpoint/2012/main" userId="S-1-5-21-3450422238-1168329275-4096725858-1133" providerId="AD"/>
      </p:ext>
    </p:extLst>
  </p:cmAuthor>
  <p:cmAuthor id="5" name="Monaliza Noor" initials="MN" lastIdx="4" clrIdx="4">
    <p:extLst>
      <p:ext uri="{19B8F6BF-5375-455C-9EA6-DF929625EA0E}">
        <p15:presenceInfo xmlns:p15="http://schemas.microsoft.com/office/powerpoint/2012/main" userId="S-1-5-21-3450422238-1168329275-4096725858-1323" providerId="AD"/>
      </p:ext>
    </p:extLst>
  </p:cmAuthor>
  <p:cmAuthor id="6" name="Danielle R. Derby" initials="DRD" lastIdx="53" clrIdx="5">
    <p:extLst>
      <p:ext uri="{19B8F6BF-5375-455C-9EA6-DF929625EA0E}">
        <p15:presenceInfo xmlns:p15="http://schemas.microsoft.com/office/powerpoint/2012/main" userId="S-1-5-21-3450422238-1168329275-4096725858-1336" providerId="AD"/>
      </p:ext>
    </p:extLst>
  </p:cmAuthor>
  <p:cmAuthor id="7" name="Rob Hilton" initials="RH" lastIdx="5" clrIdx="6">
    <p:extLst>
      <p:ext uri="{19B8F6BF-5375-455C-9EA6-DF929625EA0E}">
        <p15:presenceInfo xmlns:p15="http://schemas.microsoft.com/office/powerpoint/2012/main" userId="S-1-5-21-3450422238-1168329275-4096725858-1112" providerId="AD"/>
      </p:ext>
    </p:extLst>
  </p:cmAuthor>
  <p:cmAuthor id="8" name="Monaliza Noor" initials="MN [2]" lastIdx="73" clrIdx="7">
    <p:extLst>
      <p:ext uri="{19B8F6BF-5375-455C-9EA6-DF929625EA0E}">
        <p15:presenceInfo xmlns:p15="http://schemas.microsoft.com/office/powerpoint/2012/main" userId="Monaliza Noor" providerId="None"/>
      </p:ext>
    </p:extLst>
  </p:cmAuthor>
  <p:cmAuthor id="9" name="Morgan, Cara@CalRecycle" initials="MC [2]" lastIdx="17" clrIdx="8">
    <p:extLst>
      <p:ext uri="{19B8F6BF-5375-455C-9EA6-DF929625EA0E}">
        <p15:presenceInfo xmlns:p15="http://schemas.microsoft.com/office/powerpoint/2012/main" userId="S-1-5-21-2804241617-4047951476-2148352352-2684" providerId="AD"/>
      </p:ext>
    </p:extLst>
  </p:cmAuthor>
  <p:cmAuthor id="10" name="Slocombe, Michelle@CalRecycle" initials="SM" lastIdx="18" clrIdx="9">
    <p:extLst>
      <p:ext uri="{19B8F6BF-5375-455C-9EA6-DF929625EA0E}">
        <p15:presenceInfo xmlns:p15="http://schemas.microsoft.com/office/powerpoint/2012/main" userId="S::Michelle.Slocombe@CalRecycle.ca.gov::565f98fa-fc0e-474e-95bb-1491a3611ff8" providerId="AD"/>
      </p:ext>
    </p:extLst>
  </p:cmAuthor>
  <p:cmAuthor id="11" name="hank.brady@calrecycle.ca.gov" initials="h" lastIdx="3" clrIdx="10">
    <p:extLst>
      <p:ext uri="{19B8F6BF-5375-455C-9EA6-DF929625EA0E}">
        <p15:presenceInfo xmlns:p15="http://schemas.microsoft.com/office/powerpoint/2012/main" userId="hank.brady@calrecycle.ca.gov" providerId="None"/>
      </p:ext>
    </p:extLst>
  </p:cmAuthor>
  <p:cmAuthor id="12" name="Trina K. O'Brien" initials="TKO" lastIdx="1" clrIdx="11">
    <p:extLst>
      <p:ext uri="{19B8F6BF-5375-455C-9EA6-DF929625EA0E}">
        <p15:presenceInfo xmlns:p15="http://schemas.microsoft.com/office/powerpoint/2012/main" userId="Trina K. O'Brien" providerId="None"/>
      </p:ext>
    </p:extLst>
  </p:cmAuthor>
  <p:cmAuthor id="13" name="Debra Kaufman" initials="DK" lastIdx="4" clrIdx="12">
    <p:extLst>
      <p:ext uri="{19B8F6BF-5375-455C-9EA6-DF929625EA0E}">
        <p15:presenceInfo xmlns:p15="http://schemas.microsoft.com/office/powerpoint/2012/main" userId="6fcb88de5e89167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F7D3F"/>
    <a:srgbClr val="548543"/>
    <a:srgbClr val="B6CCE4"/>
    <a:srgbClr val="AFD476"/>
    <a:srgbClr val="E6E6E6"/>
    <a:srgbClr val="00426A"/>
    <a:srgbClr val="003056"/>
    <a:srgbClr val="D6E3BC"/>
    <a:srgbClr val="F1ECE3"/>
    <a:srgbClr val="16846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06DE42-4BAA-4BC0-9831-08B5177925C6}" v="280" dt="2020-10-29T00:43:58.683"/>
    <p1510:client id="{A3C5883D-C0A0-43CC-B5A3-1B7C2F5CCE84}" v="5" dt="2020-10-29T01:25:45.7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612" autoAdjust="0"/>
    <p:restoredTop sz="86478" autoAdjust="0"/>
  </p:normalViewPr>
  <p:slideViewPr>
    <p:cSldViewPr snapToGrid="0" snapToObjects="1">
      <p:cViewPr varScale="1">
        <p:scale>
          <a:sx n="69" d="100"/>
          <a:sy n="69" d="100"/>
        </p:scale>
        <p:origin x="66" y="648"/>
      </p:cViewPr>
      <p:guideLst/>
    </p:cSldViewPr>
  </p:slideViewPr>
  <p:outlineViewPr>
    <p:cViewPr>
      <p:scale>
        <a:sx n="33" d="100"/>
        <a:sy n="33" d="100"/>
      </p:scale>
      <p:origin x="0" y="-24936"/>
    </p:cViewPr>
  </p:outlineViewPr>
  <p:notesTextViewPr>
    <p:cViewPr>
      <p:scale>
        <a:sx n="125" d="100"/>
        <a:sy n="125" d="100"/>
      </p:scale>
      <p:origin x="0" y="0"/>
    </p:cViewPr>
  </p:notesTextViewPr>
  <p:sorterViewPr>
    <p:cViewPr varScale="1">
      <p:scale>
        <a:sx n="100" d="100"/>
        <a:sy n="100" d="100"/>
      </p:scale>
      <p:origin x="0" y="0"/>
    </p:cViewPr>
  </p:sorterViewPr>
  <p:notesViewPr>
    <p:cSldViewPr snapToGrid="0" snapToObjects="1">
      <p:cViewPr varScale="1">
        <p:scale>
          <a:sx n="88" d="100"/>
          <a:sy n="88" d="100"/>
        </p:scale>
        <p:origin x="2214" y="6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commentAuthors" Target="commentAuthors.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rphy, Leticia@CalRecycle" userId="e60a5982-3310-4a39-9def-8b05a039666a" providerId="ADAL" clId="{A3C5883D-C0A0-43CC-B5A3-1B7C2F5CCE84}"/>
    <pc:docChg chg="undo custSel addSld delSld modSld sldOrd modSection">
      <pc:chgData name="Murphy, Leticia@CalRecycle" userId="e60a5982-3310-4a39-9def-8b05a039666a" providerId="ADAL" clId="{A3C5883D-C0A0-43CC-B5A3-1B7C2F5CCE84}" dt="2020-10-29T17:04:27.329" v="560" actId="962"/>
      <pc:docMkLst>
        <pc:docMk/>
      </pc:docMkLst>
      <pc:sldChg chg="addSp delSp modSp mod">
        <pc:chgData name="Murphy, Leticia@CalRecycle" userId="e60a5982-3310-4a39-9def-8b05a039666a" providerId="ADAL" clId="{A3C5883D-C0A0-43CC-B5A3-1B7C2F5CCE84}" dt="2020-10-29T16:25:04.625" v="539" actId="27636"/>
        <pc:sldMkLst>
          <pc:docMk/>
          <pc:sldMk cId="1979045575" sldId="364"/>
        </pc:sldMkLst>
        <pc:spChg chg="mod">
          <ac:chgData name="Murphy, Leticia@CalRecycle" userId="e60a5982-3310-4a39-9def-8b05a039666a" providerId="ADAL" clId="{A3C5883D-C0A0-43CC-B5A3-1B7C2F5CCE84}" dt="2020-10-29T16:25:04.625" v="539" actId="27636"/>
          <ac:spMkLst>
            <pc:docMk/>
            <pc:sldMk cId="1979045575" sldId="364"/>
            <ac:spMk id="2" creationId="{81395BCF-3174-374A-AA0B-2C72B35CB6A3}"/>
          </ac:spMkLst>
        </pc:spChg>
        <pc:spChg chg="add del mod">
          <ac:chgData name="Murphy, Leticia@CalRecycle" userId="e60a5982-3310-4a39-9def-8b05a039666a" providerId="ADAL" clId="{A3C5883D-C0A0-43CC-B5A3-1B7C2F5CCE84}" dt="2020-10-29T00:52:05.427" v="8"/>
          <ac:spMkLst>
            <pc:docMk/>
            <pc:sldMk cId="1979045575" sldId="364"/>
            <ac:spMk id="4" creationId="{08EE576A-59BD-4A88-A1B0-A72361A2091F}"/>
          </ac:spMkLst>
        </pc:spChg>
        <pc:spChg chg="del mod">
          <ac:chgData name="Murphy, Leticia@CalRecycle" userId="e60a5982-3310-4a39-9def-8b05a039666a" providerId="ADAL" clId="{A3C5883D-C0A0-43CC-B5A3-1B7C2F5CCE84}" dt="2020-10-29T00:51:58.261" v="7" actId="478"/>
          <ac:spMkLst>
            <pc:docMk/>
            <pc:sldMk cId="1979045575" sldId="364"/>
            <ac:spMk id="8" creationId="{E619532F-F1F0-EE4E-A9FF-B280C4B56731}"/>
          </ac:spMkLst>
        </pc:spChg>
        <pc:spChg chg="add mod">
          <ac:chgData name="Murphy, Leticia@CalRecycle" userId="e60a5982-3310-4a39-9def-8b05a039666a" providerId="ADAL" clId="{A3C5883D-C0A0-43CC-B5A3-1B7C2F5CCE84}" dt="2020-10-29T16:11:49.263" v="483" actId="207"/>
          <ac:spMkLst>
            <pc:docMk/>
            <pc:sldMk cId="1979045575" sldId="364"/>
            <ac:spMk id="9" creationId="{09EB88BF-3242-41D7-87F5-5E0A595E03FE}"/>
          </ac:spMkLst>
        </pc:spChg>
        <pc:picChg chg="mod">
          <ac:chgData name="Murphy, Leticia@CalRecycle" userId="e60a5982-3310-4a39-9def-8b05a039666a" providerId="ADAL" clId="{A3C5883D-C0A0-43CC-B5A3-1B7C2F5CCE84}" dt="2020-10-29T01:10:14.956" v="136" actId="207"/>
          <ac:picMkLst>
            <pc:docMk/>
            <pc:sldMk cId="1979045575" sldId="364"/>
            <ac:picMk id="5" creationId="{00000000-0000-0000-0000-000000000000}"/>
          </ac:picMkLst>
        </pc:picChg>
      </pc:sldChg>
      <pc:sldChg chg="modSp mod">
        <pc:chgData name="Murphy, Leticia@CalRecycle" userId="e60a5982-3310-4a39-9def-8b05a039666a" providerId="ADAL" clId="{A3C5883D-C0A0-43CC-B5A3-1B7C2F5CCE84}" dt="2020-10-29T00:54:52.449" v="30" actId="962"/>
        <pc:sldMkLst>
          <pc:docMk/>
          <pc:sldMk cId="1901258533" sldId="376"/>
        </pc:sldMkLst>
        <pc:spChg chg="mod">
          <ac:chgData name="Murphy, Leticia@CalRecycle" userId="e60a5982-3310-4a39-9def-8b05a039666a" providerId="ADAL" clId="{A3C5883D-C0A0-43CC-B5A3-1B7C2F5CCE84}" dt="2020-10-29T00:54:45.114" v="28" actId="962"/>
          <ac:spMkLst>
            <pc:docMk/>
            <pc:sldMk cId="1901258533" sldId="376"/>
            <ac:spMk id="2" creationId="{00000000-0000-0000-0000-000000000000}"/>
          </ac:spMkLst>
        </pc:spChg>
        <pc:spChg chg="mod">
          <ac:chgData name="Murphy, Leticia@CalRecycle" userId="e60a5982-3310-4a39-9def-8b05a039666a" providerId="ADAL" clId="{A3C5883D-C0A0-43CC-B5A3-1B7C2F5CCE84}" dt="2020-10-29T00:54:52.449" v="30" actId="962"/>
          <ac:spMkLst>
            <pc:docMk/>
            <pc:sldMk cId="1901258533" sldId="376"/>
            <ac:spMk id="3" creationId="{00000000-0000-0000-0000-000000000000}"/>
          </ac:spMkLst>
        </pc:spChg>
      </pc:sldChg>
      <pc:sldChg chg="modSp mod">
        <pc:chgData name="Murphy, Leticia@CalRecycle" userId="e60a5982-3310-4a39-9def-8b05a039666a" providerId="ADAL" clId="{A3C5883D-C0A0-43CC-B5A3-1B7C2F5CCE84}" dt="2020-10-29T00:55:20.512" v="34" actId="962"/>
        <pc:sldMkLst>
          <pc:docMk/>
          <pc:sldMk cId="3407430654" sldId="380"/>
        </pc:sldMkLst>
        <pc:spChg chg="mod">
          <ac:chgData name="Murphy, Leticia@CalRecycle" userId="e60a5982-3310-4a39-9def-8b05a039666a" providerId="ADAL" clId="{A3C5883D-C0A0-43CC-B5A3-1B7C2F5CCE84}" dt="2020-10-29T00:55:12.692" v="32" actId="962"/>
          <ac:spMkLst>
            <pc:docMk/>
            <pc:sldMk cId="3407430654" sldId="380"/>
            <ac:spMk id="2" creationId="{00000000-0000-0000-0000-000000000000}"/>
          </ac:spMkLst>
        </pc:spChg>
        <pc:spChg chg="mod">
          <ac:chgData name="Murphy, Leticia@CalRecycle" userId="e60a5982-3310-4a39-9def-8b05a039666a" providerId="ADAL" clId="{A3C5883D-C0A0-43CC-B5A3-1B7C2F5CCE84}" dt="2020-10-29T00:55:20.512" v="34" actId="962"/>
          <ac:spMkLst>
            <pc:docMk/>
            <pc:sldMk cId="3407430654" sldId="380"/>
            <ac:spMk id="3" creationId="{00000000-0000-0000-0000-000000000000}"/>
          </ac:spMkLst>
        </pc:spChg>
      </pc:sldChg>
      <pc:sldChg chg="modSp mod">
        <pc:chgData name="Murphy, Leticia@CalRecycle" userId="e60a5982-3310-4a39-9def-8b05a039666a" providerId="ADAL" clId="{A3C5883D-C0A0-43CC-B5A3-1B7C2F5CCE84}" dt="2020-10-29T16:25:54.118" v="541" actId="207"/>
        <pc:sldMkLst>
          <pc:docMk/>
          <pc:sldMk cId="4167211904" sldId="386"/>
        </pc:sldMkLst>
        <pc:spChg chg="mod">
          <ac:chgData name="Murphy, Leticia@CalRecycle" userId="e60a5982-3310-4a39-9def-8b05a039666a" providerId="ADAL" clId="{A3C5883D-C0A0-43CC-B5A3-1B7C2F5CCE84}" dt="2020-10-29T16:25:54.118" v="541" actId="207"/>
          <ac:spMkLst>
            <pc:docMk/>
            <pc:sldMk cId="4167211904" sldId="386"/>
            <ac:spMk id="2" creationId="{00000000-0000-0000-0000-000000000000}"/>
          </ac:spMkLst>
        </pc:spChg>
        <pc:spChg chg="mod">
          <ac:chgData name="Murphy, Leticia@CalRecycle" userId="e60a5982-3310-4a39-9def-8b05a039666a" providerId="ADAL" clId="{A3C5883D-C0A0-43CC-B5A3-1B7C2F5CCE84}" dt="2020-10-29T14:11:22.617" v="233" actId="962"/>
          <ac:spMkLst>
            <pc:docMk/>
            <pc:sldMk cId="4167211904" sldId="386"/>
            <ac:spMk id="3" creationId="{00000000-0000-0000-0000-000000000000}"/>
          </ac:spMkLst>
        </pc:spChg>
        <pc:picChg chg="mod">
          <ac:chgData name="Murphy, Leticia@CalRecycle" userId="e60a5982-3310-4a39-9def-8b05a039666a" providerId="ADAL" clId="{A3C5883D-C0A0-43CC-B5A3-1B7C2F5CCE84}" dt="2020-10-29T14:11:47.914" v="321" actId="962"/>
          <ac:picMkLst>
            <pc:docMk/>
            <pc:sldMk cId="4167211904" sldId="386"/>
            <ac:picMk id="7" creationId="{00000000-0000-0000-0000-000000000000}"/>
          </ac:picMkLst>
        </pc:picChg>
      </pc:sldChg>
      <pc:sldChg chg="modSp mod">
        <pc:chgData name="Murphy, Leticia@CalRecycle" userId="e60a5982-3310-4a39-9def-8b05a039666a" providerId="ADAL" clId="{A3C5883D-C0A0-43CC-B5A3-1B7C2F5CCE84}" dt="2020-10-29T16:27:19.777" v="544" actId="207"/>
        <pc:sldMkLst>
          <pc:docMk/>
          <pc:sldMk cId="4222034951" sldId="389"/>
        </pc:sldMkLst>
        <pc:spChg chg="mod">
          <ac:chgData name="Murphy, Leticia@CalRecycle" userId="e60a5982-3310-4a39-9def-8b05a039666a" providerId="ADAL" clId="{A3C5883D-C0A0-43CC-B5A3-1B7C2F5CCE84}" dt="2020-10-29T14:14:52.570" v="409" actId="962"/>
          <ac:spMkLst>
            <pc:docMk/>
            <pc:sldMk cId="4222034951" sldId="389"/>
            <ac:spMk id="8" creationId="{D242FF2F-1D1C-1542-B829-444ACE9DCE0E}"/>
          </ac:spMkLst>
        </pc:spChg>
        <pc:spChg chg="mod">
          <ac:chgData name="Murphy, Leticia@CalRecycle" userId="e60a5982-3310-4a39-9def-8b05a039666a" providerId="ADAL" clId="{A3C5883D-C0A0-43CC-B5A3-1B7C2F5CCE84}" dt="2020-10-29T14:15:11.675" v="439" actId="962"/>
          <ac:spMkLst>
            <pc:docMk/>
            <pc:sldMk cId="4222034951" sldId="389"/>
            <ac:spMk id="14" creationId="{00000000-0000-0000-0000-000000000000}"/>
          </ac:spMkLst>
        </pc:spChg>
        <pc:spChg chg="mod">
          <ac:chgData name="Murphy, Leticia@CalRecycle" userId="e60a5982-3310-4a39-9def-8b05a039666a" providerId="ADAL" clId="{A3C5883D-C0A0-43CC-B5A3-1B7C2F5CCE84}" dt="2020-10-29T16:27:19.777" v="544" actId="207"/>
          <ac:spMkLst>
            <pc:docMk/>
            <pc:sldMk cId="4222034951" sldId="389"/>
            <ac:spMk id="16" creationId="{00000000-0000-0000-0000-000000000000}"/>
          </ac:spMkLst>
        </pc:spChg>
        <pc:spChg chg="mod">
          <ac:chgData name="Murphy, Leticia@CalRecycle" userId="e60a5982-3310-4a39-9def-8b05a039666a" providerId="ADAL" clId="{A3C5883D-C0A0-43CC-B5A3-1B7C2F5CCE84}" dt="2020-10-29T16:27:19.777" v="544" actId="207"/>
          <ac:spMkLst>
            <pc:docMk/>
            <pc:sldMk cId="4222034951" sldId="389"/>
            <ac:spMk id="18" creationId="{00000000-0000-0000-0000-000000000000}"/>
          </ac:spMkLst>
        </pc:spChg>
        <pc:spChg chg="mod">
          <ac:chgData name="Murphy, Leticia@CalRecycle" userId="e60a5982-3310-4a39-9def-8b05a039666a" providerId="ADAL" clId="{A3C5883D-C0A0-43CC-B5A3-1B7C2F5CCE84}" dt="2020-10-29T16:27:19.777" v="544" actId="207"/>
          <ac:spMkLst>
            <pc:docMk/>
            <pc:sldMk cId="4222034951" sldId="389"/>
            <ac:spMk id="20" creationId="{00000000-0000-0000-0000-000000000000}"/>
          </ac:spMkLst>
        </pc:spChg>
      </pc:sldChg>
      <pc:sldChg chg="modSp mod">
        <pc:chgData name="Murphy, Leticia@CalRecycle" userId="e60a5982-3310-4a39-9def-8b05a039666a" providerId="ADAL" clId="{A3C5883D-C0A0-43CC-B5A3-1B7C2F5CCE84}" dt="2020-10-29T16:24:24.946" v="535" actId="207"/>
        <pc:sldMkLst>
          <pc:docMk/>
          <pc:sldMk cId="647235468" sldId="390"/>
        </pc:sldMkLst>
        <pc:spChg chg="mod">
          <ac:chgData name="Murphy, Leticia@CalRecycle" userId="e60a5982-3310-4a39-9def-8b05a039666a" providerId="ADAL" clId="{A3C5883D-C0A0-43CC-B5A3-1B7C2F5CCE84}" dt="2020-10-29T16:23:24.313" v="531" actId="207"/>
          <ac:spMkLst>
            <pc:docMk/>
            <pc:sldMk cId="647235468" sldId="390"/>
            <ac:spMk id="2" creationId="{00000000-0000-0000-0000-000000000000}"/>
          </ac:spMkLst>
        </pc:spChg>
        <pc:spChg chg="mod">
          <ac:chgData name="Murphy, Leticia@CalRecycle" userId="e60a5982-3310-4a39-9def-8b05a039666a" providerId="ADAL" clId="{A3C5883D-C0A0-43CC-B5A3-1B7C2F5CCE84}" dt="2020-10-29T14:13:03.951" v="338" actId="14100"/>
          <ac:spMkLst>
            <pc:docMk/>
            <pc:sldMk cId="647235468" sldId="390"/>
            <ac:spMk id="4" creationId="{00000000-0000-0000-0000-000000000000}"/>
          </ac:spMkLst>
        </pc:spChg>
        <pc:spChg chg="mod">
          <ac:chgData name="Murphy, Leticia@CalRecycle" userId="e60a5982-3310-4a39-9def-8b05a039666a" providerId="ADAL" clId="{A3C5883D-C0A0-43CC-B5A3-1B7C2F5CCE84}" dt="2020-10-29T16:24:24.946" v="535" actId="207"/>
          <ac:spMkLst>
            <pc:docMk/>
            <pc:sldMk cId="647235468" sldId="390"/>
            <ac:spMk id="7" creationId="{00000000-0000-0000-0000-000000000000}"/>
          </ac:spMkLst>
        </pc:spChg>
        <pc:spChg chg="mod">
          <ac:chgData name="Murphy, Leticia@CalRecycle" userId="e60a5982-3310-4a39-9def-8b05a039666a" providerId="ADAL" clId="{A3C5883D-C0A0-43CC-B5A3-1B7C2F5CCE84}" dt="2020-10-29T16:23:28.808" v="532" actId="207"/>
          <ac:spMkLst>
            <pc:docMk/>
            <pc:sldMk cId="647235468" sldId="390"/>
            <ac:spMk id="8" creationId="{00000000-0000-0000-0000-000000000000}"/>
          </ac:spMkLst>
        </pc:spChg>
        <pc:spChg chg="mod">
          <ac:chgData name="Murphy, Leticia@CalRecycle" userId="e60a5982-3310-4a39-9def-8b05a039666a" providerId="ADAL" clId="{A3C5883D-C0A0-43CC-B5A3-1B7C2F5CCE84}" dt="2020-10-29T16:23:39.439" v="533" actId="207"/>
          <ac:spMkLst>
            <pc:docMk/>
            <pc:sldMk cId="647235468" sldId="390"/>
            <ac:spMk id="9" creationId="{00000000-0000-0000-0000-000000000000}"/>
          </ac:spMkLst>
        </pc:spChg>
        <pc:spChg chg="mod">
          <ac:chgData name="Murphy, Leticia@CalRecycle" userId="e60a5982-3310-4a39-9def-8b05a039666a" providerId="ADAL" clId="{A3C5883D-C0A0-43CC-B5A3-1B7C2F5CCE84}" dt="2020-10-29T16:23:44.618" v="534" actId="207"/>
          <ac:spMkLst>
            <pc:docMk/>
            <pc:sldMk cId="647235468" sldId="390"/>
            <ac:spMk id="10" creationId="{00000000-0000-0000-0000-000000000000}"/>
          </ac:spMkLst>
        </pc:spChg>
        <pc:spChg chg="mod">
          <ac:chgData name="Murphy, Leticia@CalRecycle" userId="e60a5982-3310-4a39-9def-8b05a039666a" providerId="ADAL" clId="{A3C5883D-C0A0-43CC-B5A3-1B7C2F5CCE84}" dt="2020-10-29T14:13:08.028" v="339" actId="14100"/>
          <ac:spMkLst>
            <pc:docMk/>
            <pc:sldMk cId="647235468" sldId="390"/>
            <ac:spMk id="12" creationId="{00000000-0000-0000-0000-000000000000}"/>
          </ac:spMkLst>
        </pc:spChg>
        <pc:spChg chg="mod">
          <ac:chgData name="Murphy, Leticia@CalRecycle" userId="e60a5982-3310-4a39-9def-8b05a039666a" providerId="ADAL" clId="{A3C5883D-C0A0-43CC-B5A3-1B7C2F5CCE84}" dt="2020-10-29T14:12:55.440" v="336" actId="14100"/>
          <ac:spMkLst>
            <pc:docMk/>
            <pc:sldMk cId="647235468" sldId="390"/>
            <ac:spMk id="14" creationId="{00000000-0000-0000-0000-000000000000}"/>
          </ac:spMkLst>
        </pc:spChg>
        <pc:spChg chg="mod">
          <ac:chgData name="Murphy, Leticia@CalRecycle" userId="e60a5982-3310-4a39-9def-8b05a039666a" providerId="ADAL" clId="{A3C5883D-C0A0-43CC-B5A3-1B7C2F5CCE84}" dt="2020-10-29T14:12:59.626" v="337" actId="14100"/>
          <ac:spMkLst>
            <pc:docMk/>
            <pc:sldMk cId="647235468" sldId="390"/>
            <ac:spMk id="17" creationId="{00000000-0000-0000-0000-000000000000}"/>
          </ac:spMkLst>
        </pc:spChg>
      </pc:sldChg>
      <pc:sldChg chg="addSp delSp modSp mod modClrScheme chgLayout">
        <pc:chgData name="Murphy, Leticia@CalRecycle" userId="e60a5982-3310-4a39-9def-8b05a039666a" providerId="ADAL" clId="{A3C5883D-C0A0-43CC-B5A3-1B7C2F5CCE84}" dt="2020-10-29T16:30:59.798" v="558" actId="700"/>
        <pc:sldMkLst>
          <pc:docMk/>
          <pc:sldMk cId="1626376232" sldId="391"/>
        </pc:sldMkLst>
        <pc:spChg chg="add del mod ord">
          <ac:chgData name="Murphy, Leticia@CalRecycle" userId="e60a5982-3310-4a39-9def-8b05a039666a" providerId="ADAL" clId="{A3C5883D-C0A0-43CC-B5A3-1B7C2F5CCE84}" dt="2020-10-29T16:30:59.798" v="558" actId="700"/>
          <ac:spMkLst>
            <pc:docMk/>
            <pc:sldMk cId="1626376232" sldId="391"/>
            <ac:spMk id="2" creationId="{D0C86661-B663-4CD3-B3E1-915B23E539D9}"/>
          </ac:spMkLst>
        </pc:spChg>
        <pc:spChg chg="mod ord">
          <ac:chgData name="Murphy, Leticia@CalRecycle" userId="e60a5982-3310-4a39-9def-8b05a039666a" providerId="ADAL" clId="{A3C5883D-C0A0-43CC-B5A3-1B7C2F5CCE84}" dt="2020-10-29T16:30:59.798" v="558" actId="700"/>
          <ac:spMkLst>
            <pc:docMk/>
            <pc:sldMk cId="1626376232" sldId="391"/>
            <ac:spMk id="14" creationId="{00000000-0000-0000-0000-000000000000}"/>
          </ac:spMkLst>
        </pc:spChg>
        <pc:spChg chg="mod ord">
          <ac:chgData name="Murphy, Leticia@CalRecycle" userId="e60a5982-3310-4a39-9def-8b05a039666a" providerId="ADAL" clId="{A3C5883D-C0A0-43CC-B5A3-1B7C2F5CCE84}" dt="2020-10-29T16:30:59.798" v="558" actId="700"/>
          <ac:spMkLst>
            <pc:docMk/>
            <pc:sldMk cId="1626376232" sldId="391"/>
            <ac:spMk id="15" creationId="{00000000-0000-0000-0000-000000000000}"/>
          </ac:spMkLst>
        </pc:spChg>
        <pc:spChg chg="mod ord">
          <ac:chgData name="Murphy, Leticia@CalRecycle" userId="e60a5982-3310-4a39-9def-8b05a039666a" providerId="ADAL" clId="{A3C5883D-C0A0-43CC-B5A3-1B7C2F5CCE84}" dt="2020-10-29T16:30:59.798" v="558" actId="700"/>
          <ac:spMkLst>
            <pc:docMk/>
            <pc:sldMk cId="1626376232" sldId="391"/>
            <ac:spMk id="16" creationId="{00000000-0000-0000-0000-000000000000}"/>
          </ac:spMkLst>
        </pc:spChg>
        <pc:spChg chg="mod ord">
          <ac:chgData name="Murphy, Leticia@CalRecycle" userId="e60a5982-3310-4a39-9def-8b05a039666a" providerId="ADAL" clId="{A3C5883D-C0A0-43CC-B5A3-1B7C2F5CCE84}" dt="2020-10-29T16:30:59.798" v="558" actId="700"/>
          <ac:spMkLst>
            <pc:docMk/>
            <pc:sldMk cId="1626376232" sldId="391"/>
            <ac:spMk id="21" creationId="{00000000-0000-0000-0000-000000000000}"/>
          </ac:spMkLst>
        </pc:spChg>
        <pc:spChg chg="mod ord">
          <ac:chgData name="Murphy, Leticia@CalRecycle" userId="e60a5982-3310-4a39-9def-8b05a039666a" providerId="ADAL" clId="{A3C5883D-C0A0-43CC-B5A3-1B7C2F5CCE84}" dt="2020-10-29T16:30:59.798" v="558" actId="700"/>
          <ac:spMkLst>
            <pc:docMk/>
            <pc:sldMk cId="1626376232" sldId="391"/>
            <ac:spMk id="24" creationId="{00000000-0000-0000-0000-000000000000}"/>
          </ac:spMkLst>
        </pc:spChg>
        <pc:spChg chg="mod ord">
          <ac:chgData name="Murphy, Leticia@CalRecycle" userId="e60a5982-3310-4a39-9def-8b05a039666a" providerId="ADAL" clId="{A3C5883D-C0A0-43CC-B5A3-1B7C2F5CCE84}" dt="2020-10-29T16:30:59.798" v="558" actId="700"/>
          <ac:spMkLst>
            <pc:docMk/>
            <pc:sldMk cId="1626376232" sldId="391"/>
            <ac:spMk id="25" creationId="{00000000-0000-0000-0000-000000000000}"/>
          </ac:spMkLst>
        </pc:spChg>
        <pc:spChg chg="mod ord">
          <ac:chgData name="Murphy, Leticia@CalRecycle" userId="e60a5982-3310-4a39-9def-8b05a039666a" providerId="ADAL" clId="{A3C5883D-C0A0-43CC-B5A3-1B7C2F5CCE84}" dt="2020-10-29T16:30:59.798" v="558" actId="700"/>
          <ac:spMkLst>
            <pc:docMk/>
            <pc:sldMk cId="1626376232" sldId="391"/>
            <ac:spMk id="26" creationId="{00000000-0000-0000-0000-000000000000}"/>
          </ac:spMkLst>
        </pc:spChg>
        <pc:spChg chg="mod ord">
          <ac:chgData name="Murphy, Leticia@CalRecycle" userId="e60a5982-3310-4a39-9def-8b05a039666a" providerId="ADAL" clId="{A3C5883D-C0A0-43CC-B5A3-1B7C2F5CCE84}" dt="2020-10-29T16:30:59.798" v="558" actId="700"/>
          <ac:spMkLst>
            <pc:docMk/>
            <pc:sldMk cId="1626376232" sldId="391"/>
            <ac:spMk id="27" creationId="{00000000-0000-0000-0000-000000000000}"/>
          </ac:spMkLst>
        </pc:spChg>
        <pc:spChg chg="mod ord">
          <ac:chgData name="Murphy, Leticia@CalRecycle" userId="e60a5982-3310-4a39-9def-8b05a039666a" providerId="ADAL" clId="{A3C5883D-C0A0-43CC-B5A3-1B7C2F5CCE84}" dt="2020-10-29T16:30:59.798" v="558" actId="700"/>
          <ac:spMkLst>
            <pc:docMk/>
            <pc:sldMk cId="1626376232" sldId="391"/>
            <ac:spMk id="28" creationId="{00000000-0000-0000-0000-000000000000}"/>
          </ac:spMkLst>
        </pc:spChg>
      </pc:sldChg>
      <pc:sldChg chg="modSp mod">
        <pc:chgData name="Murphy, Leticia@CalRecycle" userId="e60a5982-3310-4a39-9def-8b05a039666a" providerId="ADAL" clId="{A3C5883D-C0A0-43CC-B5A3-1B7C2F5CCE84}" dt="2020-10-29T14:17:09.402" v="474" actId="962"/>
        <pc:sldMkLst>
          <pc:docMk/>
          <pc:sldMk cId="2300761517" sldId="395"/>
        </pc:sldMkLst>
        <pc:spChg chg="mod">
          <ac:chgData name="Murphy, Leticia@CalRecycle" userId="e60a5982-3310-4a39-9def-8b05a039666a" providerId="ADAL" clId="{A3C5883D-C0A0-43CC-B5A3-1B7C2F5CCE84}" dt="2020-10-29T14:17:09.402" v="474" actId="962"/>
          <ac:spMkLst>
            <pc:docMk/>
            <pc:sldMk cId="2300761517" sldId="395"/>
            <ac:spMk id="2" creationId="{00000000-0000-0000-0000-000000000000}"/>
          </ac:spMkLst>
        </pc:spChg>
        <pc:spChg chg="mod">
          <ac:chgData name="Murphy, Leticia@CalRecycle" userId="e60a5982-3310-4a39-9def-8b05a039666a" providerId="ADAL" clId="{A3C5883D-C0A0-43CC-B5A3-1B7C2F5CCE84}" dt="2020-10-29T14:17:01.196" v="472" actId="962"/>
          <ac:spMkLst>
            <pc:docMk/>
            <pc:sldMk cId="2300761517" sldId="395"/>
            <ac:spMk id="3" creationId="{00000000-0000-0000-0000-000000000000}"/>
          </ac:spMkLst>
        </pc:spChg>
      </pc:sldChg>
      <pc:sldChg chg="modSp mod">
        <pc:chgData name="Murphy, Leticia@CalRecycle" userId="e60a5982-3310-4a39-9def-8b05a039666a" providerId="ADAL" clId="{A3C5883D-C0A0-43CC-B5A3-1B7C2F5CCE84}" dt="2020-10-29T01:04:24.355" v="100" actId="962"/>
        <pc:sldMkLst>
          <pc:docMk/>
          <pc:sldMk cId="3627084762" sldId="401"/>
        </pc:sldMkLst>
        <pc:spChg chg="mod">
          <ac:chgData name="Murphy, Leticia@CalRecycle" userId="e60a5982-3310-4a39-9def-8b05a039666a" providerId="ADAL" clId="{A3C5883D-C0A0-43CC-B5A3-1B7C2F5CCE84}" dt="2020-10-29T01:04:10.292" v="96" actId="962"/>
          <ac:spMkLst>
            <pc:docMk/>
            <pc:sldMk cId="3627084762" sldId="401"/>
            <ac:spMk id="2" creationId="{00000000-0000-0000-0000-000000000000}"/>
          </ac:spMkLst>
        </pc:spChg>
        <pc:spChg chg="mod">
          <ac:chgData name="Murphy, Leticia@CalRecycle" userId="e60a5982-3310-4a39-9def-8b05a039666a" providerId="ADAL" clId="{A3C5883D-C0A0-43CC-B5A3-1B7C2F5CCE84}" dt="2020-10-29T01:04:17.782" v="98" actId="962"/>
          <ac:spMkLst>
            <pc:docMk/>
            <pc:sldMk cId="3627084762" sldId="401"/>
            <ac:spMk id="3" creationId="{00000000-0000-0000-0000-000000000000}"/>
          </ac:spMkLst>
        </pc:spChg>
        <pc:spChg chg="mod">
          <ac:chgData name="Murphy, Leticia@CalRecycle" userId="e60a5982-3310-4a39-9def-8b05a039666a" providerId="ADAL" clId="{A3C5883D-C0A0-43CC-B5A3-1B7C2F5CCE84}" dt="2020-10-29T01:04:24.355" v="100" actId="962"/>
          <ac:spMkLst>
            <pc:docMk/>
            <pc:sldMk cId="3627084762" sldId="401"/>
            <ac:spMk id="7" creationId="{00000000-0000-0000-0000-000000000000}"/>
          </ac:spMkLst>
        </pc:spChg>
      </pc:sldChg>
      <pc:sldChg chg="modSp mod">
        <pc:chgData name="Murphy, Leticia@CalRecycle" userId="e60a5982-3310-4a39-9def-8b05a039666a" providerId="ADAL" clId="{A3C5883D-C0A0-43CC-B5A3-1B7C2F5CCE84}" dt="2020-10-29T00:56:04.888" v="38" actId="962"/>
        <pc:sldMkLst>
          <pc:docMk/>
          <pc:sldMk cId="930912123" sldId="403"/>
        </pc:sldMkLst>
        <pc:spChg chg="mod">
          <ac:chgData name="Murphy, Leticia@CalRecycle" userId="e60a5982-3310-4a39-9def-8b05a039666a" providerId="ADAL" clId="{A3C5883D-C0A0-43CC-B5A3-1B7C2F5CCE84}" dt="2020-10-29T00:55:39.966" v="36" actId="962"/>
          <ac:spMkLst>
            <pc:docMk/>
            <pc:sldMk cId="930912123" sldId="403"/>
            <ac:spMk id="2" creationId="{00000000-0000-0000-0000-000000000000}"/>
          </ac:spMkLst>
        </pc:spChg>
        <pc:spChg chg="mod">
          <ac:chgData name="Murphy, Leticia@CalRecycle" userId="e60a5982-3310-4a39-9def-8b05a039666a" providerId="ADAL" clId="{A3C5883D-C0A0-43CC-B5A3-1B7C2F5CCE84}" dt="2020-10-29T00:56:04.888" v="38" actId="962"/>
          <ac:spMkLst>
            <pc:docMk/>
            <pc:sldMk cId="930912123" sldId="403"/>
            <ac:spMk id="3" creationId="{00000000-0000-0000-0000-000000000000}"/>
          </ac:spMkLst>
        </pc:spChg>
      </pc:sldChg>
      <pc:sldChg chg="modSp mod">
        <pc:chgData name="Murphy, Leticia@CalRecycle" userId="e60a5982-3310-4a39-9def-8b05a039666a" providerId="ADAL" clId="{A3C5883D-C0A0-43CC-B5A3-1B7C2F5CCE84}" dt="2020-10-29T16:28:14.226" v="546" actId="207"/>
        <pc:sldMkLst>
          <pc:docMk/>
          <pc:sldMk cId="2089139500" sldId="404"/>
        </pc:sldMkLst>
        <pc:spChg chg="mod">
          <ac:chgData name="Murphy, Leticia@CalRecycle" userId="e60a5982-3310-4a39-9def-8b05a039666a" providerId="ADAL" clId="{A3C5883D-C0A0-43CC-B5A3-1B7C2F5CCE84}" dt="2020-10-29T00:57:49.923" v="46" actId="962"/>
          <ac:spMkLst>
            <pc:docMk/>
            <pc:sldMk cId="2089139500" sldId="404"/>
            <ac:spMk id="2" creationId="{00000000-0000-0000-0000-000000000000}"/>
          </ac:spMkLst>
        </pc:spChg>
        <pc:spChg chg="mod">
          <ac:chgData name="Murphy, Leticia@CalRecycle" userId="e60a5982-3310-4a39-9def-8b05a039666a" providerId="ADAL" clId="{A3C5883D-C0A0-43CC-B5A3-1B7C2F5CCE84}" dt="2020-10-29T16:28:14.226" v="546" actId="207"/>
          <ac:spMkLst>
            <pc:docMk/>
            <pc:sldMk cId="2089139500" sldId="404"/>
            <ac:spMk id="5" creationId="{6CA38509-4DAE-40C0-B157-1F9D08CAE53F}"/>
          </ac:spMkLst>
        </pc:spChg>
      </pc:sldChg>
      <pc:sldChg chg="modSp mod">
        <pc:chgData name="Murphy, Leticia@CalRecycle" userId="e60a5982-3310-4a39-9def-8b05a039666a" providerId="ADAL" clId="{A3C5883D-C0A0-43CC-B5A3-1B7C2F5CCE84}" dt="2020-10-29T00:58:17.501" v="52" actId="962"/>
        <pc:sldMkLst>
          <pc:docMk/>
          <pc:sldMk cId="3554764774" sldId="405"/>
        </pc:sldMkLst>
        <pc:spChg chg="mod">
          <ac:chgData name="Murphy, Leticia@CalRecycle" userId="e60a5982-3310-4a39-9def-8b05a039666a" providerId="ADAL" clId="{A3C5883D-C0A0-43CC-B5A3-1B7C2F5CCE84}" dt="2020-10-29T00:58:09.892" v="50" actId="962"/>
          <ac:spMkLst>
            <pc:docMk/>
            <pc:sldMk cId="3554764774" sldId="405"/>
            <ac:spMk id="2" creationId="{00000000-0000-0000-0000-000000000000}"/>
          </ac:spMkLst>
        </pc:spChg>
        <pc:spChg chg="mod">
          <ac:chgData name="Murphy, Leticia@CalRecycle" userId="e60a5982-3310-4a39-9def-8b05a039666a" providerId="ADAL" clId="{A3C5883D-C0A0-43CC-B5A3-1B7C2F5CCE84}" dt="2020-10-29T00:58:17.501" v="52" actId="962"/>
          <ac:spMkLst>
            <pc:docMk/>
            <pc:sldMk cId="3554764774" sldId="405"/>
            <ac:spMk id="3" creationId="{00000000-0000-0000-0000-000000000000}"/>
          </ac:spMkLst>
        </pc:spChg>
      </pc:sldChg>
      <pc:sldChg chg="modSp mod">
        <pc:chgData name="Murphy, Leticia@CalRecycle" userId="e60a5982-3310-4a39-9def-8b05a039666a" providerId="ADAL" clId="{A3C5883D-C0A0-43CC-B5A3-1B7C2F5CCE84}" dt="2020-10-29T17:04:27.329" v="560" actId="962"/>
        <pc:sldMkLst>
          <pc:docMk/>
          <pc:sldMk cId="3285213997" sldId="406"/>
        </pc:sldMkLst>
        <pc:spChg chg="mod">
          <ac:chgData name="Murphy, Leticia@CalRecycle" userId="e60a5982-3310-4a39-9def-8b05a039666a" providerId="ADAL" clId="{A3C5883D-C0A0-43CC-B5A3-1B7C2F5CCE84}" dt="2020-10-29T01:02:51.063" v="84" actId="962"/>
          <ac:spMkLst>
            <pc:docMk/>
            <pc:sldMk cId="3285213997" sldId="406"/>
            <ac:spMk id="2" creationId="{00000000-0000-0000-0000-000000000000}"/>
          </ac:spMkLst>
        </pc:spChg>
        <pc:spChg chg="mod">
          <ac:chgData name="Murphy, Leticia@CalRecycle" userId="e60a5982-3310-4a39-9def-8b05a039666a" providerId="ADAL" clId="{A3C5883D-C0A0-43CC-B5A3-1B7C2F5CCE84}" dt="2020-10-29T01:02:59.415" v="86" actId="962"/>
          <ac:spMkLst>
            <pc:docMk/>
            <pc:sldMk cId="3285213997" sldId="406"/>
            <ac:spMk id="3" creationId="{00000000-0000-0000-0000-000000000000}"/>
          </ac:spMkLst>
        </pc:spChg>
        <pc:spChg chg="mod">
          <ac:chgData name="Murphy, Leticia@CalRecycle" userId="e60a5982-3310-4a39-9def-8b05a039666a" providerId="ADAL" clId="{A3C5883D-C0A0-43CC-B5A3-1B7C2F5CCE84}" dt="2020-10-29T17:04:27.329" v="560" actId="962"/>
          <ac:spMkLst>
            <pc:docMk/>
            <pc:sldMk cId="3285213997" sldId="406"/>
            <ac:spMk id="6" creationId="{00000000-0000-0000-0000-000000000000}"/>
          </ac:spMkLst>
        </pc:spChg>
      </pc:sldChg>
      <pc:sldChg chg="modSp mod delCm">
        <pc:chgData name="Murphy, Leticia@CalRecycle" userId="e60a5982-3310-4a39-9def-8b05a039666a" providerId="ADAL" clId="{A3C5883D-C0A0-43CC-B5A3-1B7C2F5CCE84}" dt="2020-10-29T01:02:42.353" v="82" actId="962"/>
        <pc:sldMkLst>
          <pc:docMk/>
          <pc:sldMk cId="2032171232" sldId="407"/>
        </pc:sldMkLst>
        <pc:spChg chg="mod">
          <ac:chgData name="Murphy, Leticia@CalRecycle" userId="e60a5982-3310-4a39-9def-8b05a039666a" providerId="ADAL" clId="{A3C5883D-C0A0-43CC-B5A3-1B7C2F5CCE84}" dt="2020-10-29T01:02:34.977" v="80" actId="962"/>
          <ac:spMkLst>
            <pc:docMk/>
            <pc:sldMk cId="2032171232" sldId="407"/>
            <ac:spMk id="2" creationId="{00000000-0000-0000-0000-000000000000}"/>
          </ac:spMkLst>
        </pc:spChg>
        <pc:spChg chg="mod">
          <ac:chgData name="Murphy, Leticia@CalRecycle" userId="e60a5982-3310-4a39-9def-8b05a039666a" providerId="ADAL" clId="{A3C5883D-C0A0-43CC-B5A3-1B7C2F5CCE84}" dt="2020-10-29T01:02:42.353" v="82" actId="962"/>
          <ac:spMkLst>
            <pc:docMk/>
            <pc:sldMk cId="2032171232" sldId="407"/>
            <ac:spMk id="3" creationId="{00000000-0000-0000-0000-000000000000}"/>
          </ac:spMkLst>
        </pc:spChg>
      </pc:sldChg>
      <pc:sldChg chg="modSp mod">
        <pc:chgData name="Murphy, Leticia@CalRecycle" userId="e60a5982-3310-4a39-9def-8b05a039666a" providerId="ADAL" clId="{A3C5883D-C0A0-43CC-B5A3-1B7C2F5CCE84}" dt="2020-10-29T00:58:38.877" v="56" actId="962"/>
        <pc:sldMkLst>
          <pc:docMk/>
          <pc:sldMk cId="1712738632" sldId="408"/>
        </pc:sldMkLst>
        <pc:spChg chg="mod">
          <ac:chgData name="Murphy, Leticia@CalRecycle" userId="e60a5982-3310-4a39-9def-8b05a039666a" providerId="ADAL" clId="{A3C5883D-C0A0-43CC-B5A3-1B7C2F5CCE84}" dt="2020-10-29T00:58:38.877" v="56" actId="962"/>
          <ac:spMkLst>
            <pc:docMk/>
            <pc:sldMk cId="1712738632" sldId="408"/>
            <ac:spMk id="2" creationId="{00000000-0000-0000-0000-000000000000}"/>
          </ac:spMkLst>
        </pc:spChg>
        <pc:spChg chg="mod">
          <ac:chgData name="Murphy, Leticia@CalRecycle" userId="e60a5982-3310-4a39-9def-8b05a039666a" providerId="ADAL" clId="{A3C5883D-C0A0-43CC-B5A3-1B7C2F5CCE84}" dt="2020-10-29T00:58:30.502" v="54" actId="962"/>
          <ac:spMkLst>
            <pc:docMk/>
            <pc:sldMk cId="1712738632" sldId="408"/>
            <ac:spMk id="3" creationId="{00000000-0000-0000-0000-000000000000}"/>
          </ac:spMkLst>
        </pc:spChg>
      </pc:sldChg>
      <pc:sldChg chg="modSp mod delCm">
        <pc:chgData name="Murphy, Leticia@CalRecycle" userId="e60a5982-3310-4a39-9def-8b05a039666a" providerId="ADAL" clId="{A3C5883D-C0A0-43CC-B5A3-1B7C2F5CCE84}" dt="2020-10-29T14:18:28.612" v="480" actId="14100"/>
        <pc:sldMkLst>
          <pc:docMk/>
          <pc:sldMk cId="2455824898" sldId="409"/>
        </pc:sldMkLst>
        <pc:spChg chg="mod">
          <ac:chgData name="Murphy, Leticia@CalRecycle" userId="e60a5982-3310-4a39-9def-8b05a039666a" providerId="ADAL" clId="{A3C5883D-C0A0-43CC-B5A3-1B7C2F5CCE84}" dt="2020-10-29T01:00:23.114" v="63" actId="962"/>
          <ac:spMkLst>
            <pc:docMk/>
            <pc:sldMk cId="2455824898" sldId="409"/>
            <ac:spMk id="2" creationId="{00000000-0000-0000-0000-000000000000}"/>
          </ac:spMkLst>
        </pc:spChg>
        <pc:spChg chg="mod">
          <ac:chgData name="Murphy, Leticia@CalRecycle" userId="e60a5982-3310-4a39-9def-8b05a039666a" providerId="ADAL" clId="{A3C5883D-C0A0-43CC-B5A3-1B7C2F5CCE84}" dt="2020-10-29T01:01:10.569" v="65" actId="962"/>
          <ac:spMkLst>
            <pc:docMk/>
            <pc:sldMk cId="2455824898" sldId="409"/>
            <ac:spMk id="3" creationId="{00000000-0000-0000-0000-000000000000}"/>
          </ac:spMkLst>
        </pc:spChg>
        <pc:picChg chg="mod">
          <ac:chgData name="Murphy, Leticia@CalRecycle" userId="e60a5982-3310-4a39-9def-8b05a039666a" providerId="ADAL" clId="{A3C5883D-C0A0-43CC-B5A3-1B7C2F5CCE84}" dt="2020-10-29T14:18:28.612" v="480" actId="14100"/>
          <ac:picMkLst>
            <pc:docMk/>
            <pc:sldMk cId="2455824898" sldId="409"/>
            <ac:picMk id="6" creationId="{00000000-0000-0000-0000-000000000000}"/>
          </ac:picMkLst>
        </pc:picChg>
      </pc:sldChg>
      <pc:sldChg chg="modSp mod">
        <pc:chgData name="Murphy, Leticia@CalRecycle" userId="e60a5982-3310-4a39-9def-8b05a039666a" providerId="ADAL" clId="{A3C5883D-C0A0-43CC-B5A3-1B7C2F5CCE84}" dt="2020-10-29T01:01:57.023" v="73" actId="962"/>
        <pc:sldMkLst>
          <pc:docMk/>
          <pc:sldMk cId="1883817425" sldId="410"/>
        </pc:sldMkLst>
        <pc:spChg chg="mod">
          <ac:chgData name="Murphy, Leticia@CalRecycle" userId="e60a5982-3310-4a39-9def-8b05a039666a" providerId="ADAL" clId="{A3C5883D-C0A0-43CC-B5A3-1B7C2F5CCE84}" dt="2020-10-29T01:01:48.601" v="71" actId="962"/>
          <ac:spMkLst>
            <pc:docMk/>
            <pc:sldMk cId="1883817425" sldId="410"/>
            <ac:spMk id="2" creationId="{00000000-0000-0000-0000-000000000000}"/>
          </ac:spMkLst>
        </pc:spChg>
        <pc:spChg chg="mod">
          <ac:chgData name="Murphy, Leticia@CalRecycle" userId="e60a5982-3310-4a39-9def-8b05a039666a" providerId="ADAL" clId="{A3C5883D-C0A0-43CC-B5A3-1B7C2F5CCE84}" dt="2020-10-29T01:01:57.023" v="73" actId="962"/>
          <ac:spMkLst>
            <pc:docMk/>
            <pc:sldMk cId="1883817425" sldId="410"/>
            <ac:spMk id="3" creationId="{00000000-0000-0000-0000-000000000000}"/>
          </ac:spMkLst>
        </pc:spChg>
      </pc:sldChg>
      <pc:sldChg chg="modSp mod">
        <pc:chgData name="Murphy, Leticia@CalRecycle" userId="e60a5982-3310-4a39-9def-8b05a039666a" providerId="ADAL" clId="{A3C5883D-C0A0-43CC-B5A3-1B7C2F5CCE84}" dt="2020-10-29T14:18:17.499" v="478" actId="962"/>
        <pc:sldMkLst>
          <pc:docMk/>
          <pc:sldMk cId="2053658409" sldId="411"/>
        </pc:sldMkLst>
        <pc:spChg chg="mod">
          <ac:chgData name="Murphy, Leticia@CalRecycle" userId="e60a5982-3310-4a39-9def-8b05a039666a" providerId="ADAL" clId="{A3C5883D-C0A0-43CC-B5A3-1B7C2F5CCE84}" dt="2020-10-29T01:01:24.506" v="67" actId="962"/>
          <ac:spMkLst>
            <pc:docMk/>
            <pc:sldMk cId="2053658409" sldId="411"/>
            <ac:spMk id="2" creationId="{00000000-0000-0000-0000-000000000000}"/>
          </ac:spMkLst>
        </pc:spChg>
        <pc:spChg chg="mod">
          <ac:chgData name="Murphy, Leticia@CalRecycle" userId="e60a5982-3310-4a39-9def-8b05a039666a" providerId="ADAL" clId="{A3C5883D-C0A0-43CC-B5A3-1B7C2F5CCE84}" dt="2020-10-29T01:01:39.585" v="69" actId="962"/>
          <ac:spMkLst>
            <pc:docMk/>
            <pc:sldMk cId="2053658409" sldId="411"/>
            <ac:spMk id="3" creationId="{00000000-0000-0000-0000-000000000000}"/>
          </ac:spMkLst>
        </pc:spChg>
        <pc:grpChg chg="mod">
          <ac:chgData name="Murphy, Leticia@CalRecycle" userId="e60a5982-3310-4a39-9def-8b05a039666a" providerId="ADAL" clId="{A3C5883D-C0A0-43CC-B5A3-1B7C2F5CCE84}" dt="2020-10-29T14:18:17.499" v="478" actId="962"/>
          <ac:grpSpMkLst>
            <pc:docMk/>
            <pc:sldMk cId="2053658409" sldId="411"/>
            <ac:grpSpMk id="6" creationId="{00000000-0000-0000-0000-000000000000}"/>
          </ac:grpSpMkLst>
        </pc:grpChg>
        <pc:picChg chg="mod">
          <ac:chgData name="Murphy, Leticia@CalRecycle" userId="e60a5982-3310-4a39-9def-8b05a039666a" providerId="ADAL" clId="{A3C5883D-C0A0-43CC-B5A3-1B7C2F5CCE84}" dt="2020-10-29T14:18:14.312" v="477" actId="962"/>
          <ac:picMkLst>
            <pc:docMk/>
            <pc:sldMk cId="2053658409" sldId="411"/>
            <ac:picMk id="7" creationId="{2F606B08-3A23-BE47-A732-15B75D01D1FB}"/>
          </ac:picMkLst>
        </pc:picChg>
      </pc:sldChg>
      <pc:sldChg chg="modSp mod">
        <pc:chgData name="Murphy, Leticia@CalRecycle" userId="e60a5982-3310-4a39-9def-8b05a039666a" providerId="ADAL" clId="{A3C5883D-C0A0-43CC-B5A3-1B7C2F5CCE84}" dt="2020-10-29T01:04:02.292" v="94" actId="962"/>
        <pc:sldMkLst>
          <pc:docMk/>
          <pc:sldMk cId="3700529022" sldId="412"/>
        </pc:sldMkLst>
        <pc:spChg chg="mod">
          <ac:chgData name="Murphy, Leticia@CalRecycle" userId="e60a5982-3310-4a39-9def-8b05a039666a" providerId="ADAL" clId="{A3C5883D-C0A0-43CC-B5A3-1B7C2F5CCE84}" dt="2020-10-29T01:04:02.292" v="94" actId="962"/>
          <ac:spMkLst>
            <pc:docMk/>
            <pc:sldMk cId="3700529022" sldId="412"/>
            <ac:spMk id="2" creationId="{00000000-0000-0000-0000-000000000000}"/>
          </ac:spMkLst>
        </pc:spChg>
        <pc:spChg chg="mod">
          <ac:chgData name="Murphy, Leticia@CalRecycle" userId="e60a5982-3310-4a39-9def-8b05a039666a" providerId="ADAL" clId="{A3C5883D-C0A0-43CC-B5A3-1B7C2F5CCE84}" dt="2020-10-29T01:03:48.042" v="92" actId="962"/>
          <ac:spMkLst>
            <pc:docMk/>
            <pc:sldMk cId="3700529022" sldId="412"/>
            <ac:spMk id="3" creationId="{00000000-0000-0000-0000-000000000000}"/>
          </ac:spMkLst>
        </pc:spChg>
      </pc:sldChg>
      <pc:sldChg chg="modSp mod">
        <pc:chgData name="Murphy, Leticia@CalRecycle" userId="e60a5982-3310-4a39-9def-8b05a039666a" providerId="ADAL" clId="{A3C5883D-C0A0-43CC-B5A3-1B7C2F5CCE84}" dt="2020-10-29T01:03:32.651" v="90" actId="962"/>
        <pc:sldMkLst>
          <pc:docMk/>
          <pc:sldMk cId="825653235" sldId="413"/>
        </pc:sldMkLst>
        <pc:spChg chg="mod">
          <ac:chgData name="Murphy, Leticia@CalRecycle" userId="e60a5982-3310-4a39-9def-8b05a039666a" providerId="ADAL" clId="{A3C5883D-C0A0-43CC-B5A3-1B7C2F5CCE84}" dt="2020-10-29T01:03:32.651" v="90" actId="962"/>
          <ac:spMkLst>
            <pc:docMk/>
            <pc:sldMk cId="825653235" sldId="413"/>
            <ac:spMk id="2" creationId="{00000000-0000-0000-0000-000000000000}"/>
          </ac:spMkLst>
        </pc:spChg>
        <pc:spChg chg="mod">
          <ac:chgData name="Murphy, Leticia@CalRecycle" userId="e60a5982-3310-4a39-9def-8b05a039666a" providerId="ADAL" clId="{A3C5883D-C0A0-43CC-B5A3-1B7C2F5CCE84}" dt="2020-10-29T01:03:18.416" v="88" actId="962"/>
          <ac:spMkLst>
            <pc:docMk/>
            <pc:sldMk cId="825653235" sldId="413"/>
            <ac:spMk id="3" creationId="{00000000-0000-0000-0000-000000000000}"/>
          </ac:spMkLst>
        </pc:spChg>
      </pc:sldChg>
      <pc:sldChg chg="modSp mod">
        <pc:chgData name="Murphy, Leticia@CalRecycle" userId="e60a5982-3310-4a39-9def-8b05a039666a" providerId="ADAL" clId="{A3C5883D-C0A0-43CC-B5A3-1B7C2F5CCE84}" dt="2020-10-29T14:17:43.547" v="476" actId="14100"/>
        <pc:sldMkLst>
          <pc:docMk/>
          <pc:sldMk cId="3881857995" sldId="414"/>
        </pc:sldMkLst>
        <pc:spChg chg="mod">
          <ac:chgData name="Murphy, Leticia@CalRecycle" userId="e60a5982-3310-4a39-9def-8b05a039666a" providerId="ADAL" clId="{A3C5883D-C0A0-43CC-B5A3-1B7C2F5CCE84}" dt="2020-10-29T00:56:15.748" v="40" actId="962"/>
          <ac:spMkLst>
            <pc:docMk/>
            <pc:sldMk cId="3881857995" sldId="414"/>
            <ac:spMk id="2" creationId="{00000000-0000-0000-0000-000000000000}"/>
          </ac:spMkLst>
        </pc:spChg>
        <pc:spChg chg="mod">
          <ac:chgData name="Murphy, Leticia@CalRecycle" userId="e60a5982-3310-4a39-9def-8b05a039666a" providerId="ADAL" clId="{A3C5883D-C0A0-43CC-B5A3-1B7C2F5CCE84}" dt="2020-10-29T14:17:43.547" v="476" actId="14100"/>
          <ac:spMkLst>
            <pc:docMk/>
            <pc:sldMk cId="3881857995" sldId="414"/>
            <ac:spMk id="9" creationId="{00000000-0000-0000-0000-000000000000}"/>
          </ac:spMkLst>
        </pc:spChg>
      </pc:sldChg>
      <pc:sldChg chg="modSp mod">
        <pc:chgData name="Murphy, Leticia@CalRecycle" userId="e60a5982-3310-4a39-9def-8b05a039666a" providerId="ADAL" clId="{A3C5883D-C0A0-43CC-B5A3-1B7C2F5CCE84}" dt="2020-10-29T01:00:03.207" v="60" actId="962"/>
        <pc:sldMkLst>
          <pc:docMk/>
          <pc:sldMk cId="1668058553" sldId="416"/>
        </pc:sldMkLst>
        <pc:spChg chg="mod">
          <ac:chgData name="Murphy, Leticia@CalRecycle" userId="e60a5982-3310-4a39-9def-8b05a039666a" providerId="ADAL" clId="{A3C5883D-C0A0-43CC-B5A3-1B7C2F5CCE84}" dt="2020-10-29T00:59:20.519" v="58" actId="962"/>
          <ac:spMkLst>
            <pc:docMk/>
            <pc:sldMk cId="1668058553" sldId="416"/>
            <ac:spMk id="4" creationId="{00000000-0000-0000-0000-000000000000}"/>
          </ac:spMkLst>
        </pc:spChg>
        <pc:spChg chg="mod">
          <ac:chgData name="Murphy, Leticia@CalRecycle" userId="e60a5982-3310-4a39-9def-8b05a039666a" providerId="ADAL" clId="{A3C5883D-C0A0-43CC-B5A3-1B7C2F5CCE84}" dt="2020-10-29T01:00:03.207" v="60" actId="962"/>
          <ac:spMkLst>
            <pc:docMk/>
            <pc:sldMk cId="1668058553" sldId="416"/>
            <ac:spMk id="5" creationId="{00000000-0000-0000-0000-000000000000}"/>
          </ac:spMkLst>
        </pc:spChg>
      </pc:sldChg>
      <pc:sldChg chg="modSp mod">
        <pc:chgData name="Murphy, Leticia@CalRecycle" userId="e60a5982-3310-4a39-9def-8b05a039666a" providerId="ADAL" clId="{A3C5883D-C0A0-43CC-B5A3-1B7C2F5CCE84}" dt="2020-10-29T01:02:15.743" v="77" actId="962"/>
        <pc:sldMkLst>
          <pc:docMk/>
          <pc:sldMk cId="2880562690" sldId="418"/>
        </pc:sldMkLst>
        <pc:spChg chg="mod">
          <ac:chgData name="Murphy, Leticia@CalRecycle" userId="e60a5982-3310-4a39-9def-8b05a039666a" providerId="ADAL" clId="{A3C5883D-C0A0-43CC-B5A3-1B7C2F5CCE84}" dt="2020-10-29T01:02:07.273" v="75" actId="962"/>
          <ac:spMkLst>
            <pc:docMk/>
            <pc:sldMk cId="2880562690" sldId="418"/>
            <ac:spMk id="4" creationId="{00000000-0000-0000-0000-000000000000}"/>
          </ac:spMkLst>
        </pc:spChg>
        <pc:spChg chg="mod">
          <ac:chgData name="Murphy, Leticia@CalRecycle" userId="e60a5982-3310-4a39-9def-8b05a039666a" providerId="ADAL" clId="{A3C5883D-C0A0-43CC-B5A3-1B7C2F5CCE84}" dt="2020-10-29T01:02:15.743" v="77" actId="962"/>
          <ac:spMkLst>
            <pc:docMk/>
            <pc:sldMk cId="2880562690" sldId="418"/>
            <ac:spMk id="5" creationId="{00000000-0000-0000-0000-000000000000}"/>
          </ac:spMkLst>
        </pc:spChg>
      </pc:sldChg>
      <pc:sldChg chg="modSp mod">
        <pc:chgData name="Murphy, Leticia@CalRecycle" userId="e60a5982-3310-4a39-9def-8b05a039666a" providerId="ADAL" clId="{A3C5883D-C0A0-43CC-B5A3-1B7C2F5CCE84}" dt="2020-10-29T16:27:44.476" v="545" actId="207"/>
        <pc:sldMkLst>
          <pc:docMk/>
          <pc:sldMk cId="112309619" sldId="422"/>
        </pc:sldMkLst>
        <pc:spChg chg="mod">
          <ac:chgData name="Murphy, Leticia@CalRecycle" userId="e60a5982-3310-4a39-9def-8b05a039666a" providerId="ADAL" clId="{A3C5883D-C0A0-43CC-B5A3-1B7C2F5CCE84}" dt="2020-10-29T16:27:44.476" v="545" actId="207"/>
          <ac:spMkLst>
            <pc:docMk/>
            <pc:sldMk cId="112309619" sldId="422"/>
            <ac:spMk id="8" creationId="{00000000-0000-0000-0000-000000000000}"/>
          </ac:spMkLst>
        </pc:spChg>
      </pc:sldChg>
      <pc:sldChg chg="modSp mod">
        <pc:chgData name="Murphy, Leticia@CalRecycle" userId="e60a5982-3310-4a39-9def-8b05a039666a" providerId="ADAL" clId="{A3C5883D-C0A0-43CC-B5A3-1B7C2F5CCE84}" dt="2020-10-29T14:16:48.701" v="470" actId="1076"/>
        <pc:sldMkLst>
          <pc:docMk/>
          <pc:sldMk cId="823593677" sldId="423"/>
        </pc:sldMkLst>
        <pc:spChg chg="mod">
          <ac:chgData name="Murphy, Leticia@CalRecycle" userId="e60a5982-3310-4a39-9def-8b05a039666a" providerId="ADAL" clId="{A3C5883D-C0A0-43CC-B5A3-1B7C2F5CCE84}" dt="2020-10-29T14:15:55.802" v="451" actId="962"/>
          <ac:spMkLst>
            <pc:docMk/>
            <pc:sldMk cId="823593677" sldId="423"/>
            <ac:spMk id="4" creationId="{00000000-0000-0000-0000-000000000000}"/>
          </ac:spMkLst>
        </pc:spChg>
        <pc:spChg chg="mod">
          <ac:chgData name="Murphy, Leticia@CalRecycle" userId="e60a5982-3310-4a39-9def-8b05a039666a" providerId="ADAL" clId="{A3C5883D-C0A0-43CC-B5A3-1B7C2F5CCE84}" dt="2020-10-29T14:15:49.768" v="449" actId="962"/>
          <ac:spMkLst>
            <pc:docMk/>
            <pc:sldMk cId="823593677" sldId="423"/>
            <ac:spMk id="7" creationId="{00000000-0000-0000-0000-000000000000}"/>
          </ac:spMkLst>
        </pc:spChg>
        <pc:spChg chg="mod">
          <ac:chgData name="Murphy, Leticia@CalRecycle" userId="e60a5982-3310-4a39-9def-8b05a039666a" providerId="ADAL" clId="{A3C5883D-C0A0-43CC-B5A3-1B7C2F5CCE84}" dt="2020-10-29T14:16:48.701" v="470" actId="1076"/>
          <ac:spMkLst>
            <pc:docMk/>
            <pc:sldMk cId="823593677" sldId="423"/>
            <ac:spMk id="14" creationId="{00000000-0000-0000-0000-000000000000}"/>
          </ac:spMkLst>
        </pc:spChg>
        <pc:spChg chg="mod">
          <ac:chgData name="Murphy, Leticia@CalRecycle" userId="e60a5982-3310-4a39-9def-8b05a039666a" providerId="ADAL" clId="{A3C5883D-C0A0-43CC-B5A3-1B7C2F5CCE84}" dt="2020-10-29T14:16:43.866" v="468" actId="962"/>
          <ac:spMkLst>
            <pc:docMk/>
            <pc:sldMk cId="823593677" sldId="423"/>
            <ac:spMk id="15" creationId="{00000000-0000-0000-0000-000000000000}"/>
          </ac:spMkLst>
        </pc:spChg>
        <pc:spChg chg="mod">
          <ac:chgData name="Murphy, Leticia@CalRecycle" userId="e60a5982-3310-4a39-9def-8b05a039666a" providerId="ADAL" clId="{A3C5883D-C0A0-43CC-B5A3-1B7C2F5CCE84}" dt="2020-10-29T14:16:12.113" v="456" actId="962"/>
          <ac:spMkLst>
            <pc:docMk/>
            <pc:sldMk cId="823593677" sldId="423"/>
            <ac:spMk id="16" creationId="{00000000-0000-0000-0000-000000000000}"/>
          </ac:spMkLst>
        </pc:spChg>
        <pc:spChg chg="mod">
          <ac:chgData name="Murphy, Leticia@CalRecycle" userId="e60a5982-3310-4a39-9def-8b05a039666a" providerId="ADAL" clId="{A3C5883D-C0A0-43CC-B5A3-1B7C2F5CCE84}" dt="2020-10-29T14:16:20.881" v="460" actId="962"/>
          <ac:spMkLst>
            <pc:docMk/>
            <pc:sldMk cId="823593677" sldId="423"/>
            <ac:spMk id="17" creationId="{00000000-0000-0000-0000-000000000000}"/>
          </ac:spMkLst>
        </pc:spChg>
        <pc:spChg chg="mod">
          <ac:chgData name="Murphy, Leticia@CalRecycle" userId="e60a5982-3310-4a39-9def-8b05a039666a" providerId="ADAL" clId="{A3C5883D-C0A0-43CC-B5A3-1B7C2F5CCE84}" dt="2020-10-29T14:16:16.418" v="458" actId="962"/>
          <ac:spMkLst>
            <pc:docMk/>
            <pc:sldMk cId="823593677" sldId="423"/>
            <ac:spMk id="18" creationId="{00000000-0000-0000-0000-000000000000}"/>
          </ac:spMkLst>
        </pc:spChg>
        <pc:spChg chg="mod">
          <ac:chgData name="Murphy, Leticia@CalRecycle" userId="e60a5982-3310-4a39-9def-8b05a039666a" providerId="ADAL" clId="{A3C5883D-C0A0-43CC-B5A3-1B7C2F5CCE84}" dt="2020-10-29T14:16:25.656" v="462" actId="962"/>
          <ac:spMkLst>
            <pc:docMk/>
            <pc:sldMk cId="823593677" sldId="423"/>
            <ac:spMk id="19" creationId="{00000000-0000-0000-0000-000000000000}"/>
          </ac:spMkLst>
        </pc:spChg>
        <pc:spChg chg="mod">
          <ac:chgData name="Murphy, Leticia@CalRecycle" userId="e60a5982-3310-4a39-9def-8b05a039666a" providerId="ADAL" clId="{A3C5883D-C0A0-43CC-B5A3-1B7C2F5CCE84}" dt="2020-10-29T14:16:38.056" v="466" actId="962"/>
          <ac:spMkLst>
            <pc:docMk/>
            <pc:sldMk cId="823593677" sldId="423"/>
            <ac:spMk id="20" creationId="{00000000-0000-0000-0000-000000000000}"/>
          </ac:spMkLst>
        </pc:spChg>
        <pc:spChg chg="mod">
          <ac:chgData name="Murphy, Leticia@CalRecycle" userId="e60a5982-3310-4a39-9def-8b05a039666a" providerId="ADAL" clId="{A3C5883D-C0A0-43CC-B5A3-1B7C2F5CCE84}" dt="2020-10-29T14:16:31.168" v="464" actId="962"/>
          <ac:spMkLst>
            <pc:docMk/>
            <pc:sldMk cId="823593677" sldId="423"/>
            <ac:spMk id="21" creationId="{00000000-0000-0000-0000-000000000000}"/>
          </ac:spMkLst>
        </pc:spChg>
        <pc:picChg chg="mod">
          <ac:chgData name="Murphy, Leticia@CalRecycle" userId="e60a5982-3310-4a39-9def-8b05a039666a" providerId="ADAL" clId="{A3C5883D-C0A0-43CC-B5A3-1B7C2F5CCE84}" dt="2020-10-29T14:16:02.309" v="452" actId="962"/>
          <ac:picMkLst>
            <pc:docMk/>
            <pc:sldMk cId="823593677" sldId="423"/>
            <ac:picMk id="11" creationId="{00000000-0000-0000-0000-000000000000}"/>
          </ac:picMkLst>
        </pc:picChg>
      </pc:sldChg>
      <pc:sldChg chg="modSp mod">
        <pc:chgData name="Murphy, Leticia@CalRecycle" userId="e60a5982-3310-4a39-9def-8b05a039666a" providerId="ADAL" clId="{A3C5883D-C0A0-43CC-B5A3-1B7C2F5CCE84}" dt="2020-10-29T16:28:31.638" v="547" actId="207"/>
        <pc:sldMkLst>
          <pc:docMk/>
          <pc:sldMk cId="3293653663" sldId="473"/>
        </pc:sldMkLst>
        <pc:spChg chg="mod">
          <ac:chgData name="Murphy, Leticia@CalRecycle" userId="e60a5982-3310-4a39-9def-8b05a039666a" providerId="ADAL" clId="{A3C5883D-C0A0-43CC-B5A3-1B7C2F5CCE84}" dt="2020-10-29T16:28:31.638" v="547" actId="207"/>
          <ac:spMkLst>
            <pc:docMk/>
            <pc:sldMk cId="3293653663" sldId="473"/>
            <ac:spMk id="8" creationId="{00000000-0000-0000-0000-000000000000}"/>
          </ac:spMkLst>
        </pc:spChg>
        <pc:spChg chg="mod">
          <ac:chgData name="Murphy, Leticia@CalRecycle" userId="e60a5982-3310-4a39-9def-8b05a039666a" providerId="ADAL" clId="{A3C5883D-C0A0-43CC-B5A3-1B7C2F5CCE84}" dt="2020-10-29T01:05:17.520" v="126" actId="962"/>
          <ac:spMkLst>
            <pc:docMk/>
            <pc:sldMk cId="3293653663" sldId="473"/>
            <ac:spMk id="14" creationId="{BE129211-25B8-4C5A-B3EE-FDD1A2BF4642}"/>
          </ac:spMkLst>
        </pc:spChg>
        <pc:spChg chg="mod">
          <ac:chgData name="Murphy, Leticia@CalRecycle" userId="e60a5982-3310-4a39-9def-8b05a039666a" providerId="ADAL" clId="{A3C5883D-C0A0-43CC-B5A3-1B7C2F5CCE84}" dt="2020-10-29T01:04:52.513" v="106" actId="962"/>
          <ac:spMkLst>
            <pc:docMk/>
            <pc:sldMk cId="3293653663" sldId="473"/>
            <ac:spMk id="15" creationId="{00000000-0000-0000-0000-000000000000}"/>
          </ac:spMkLst>
        </pc:spChg>
        <pc:spChg chg="mod">
          <ac:chgData name="Murphy, Leticia@CalRecycle" userId="e60a5982-3310-4a39-9def-8b05a039666a" providerId="ADAL" clId="{A3C5883D-C0A0-43CC-B5A3-1B7C2F5CCE84}" dt="2020-10-29T01:04:58.348" v="108" actId="962"/>
          <ac:spMkLst>
            <pc:docMk/>
            <pc:sldMk cId="3293653663" sldId="473"/>
            <ac:spMk id="16" creationId="{00000000-0000-0000-0000-000000000000}"/>
          </ac:spMkLst>
        </pc:spChg>
        <pc:spChg chg="mod">
          <ac:chgData name="Murphy, Leticia@CalRecycle" userId="e60a5982-3310-4a39-9def-8b05a039666a" providerId="ADAL" clId="{A3C5883D-C0A0-43CC-B5A3-1B7C2F5CCE84}" dt="2020-10-29T01:05:02.765" v="110" actId="962"/>
          <ac:spMkLst>
            <pc:docMk/>
            <pc:sldMk cId="3293653663" sldId="473"/>
            <ac:spMk id="17" creationId="{00000000-0000-0000-0000-000000000000}"/>
          </ac:spMkLst>
        </pc:spChg>
        <pc:spChg chg="mod">
          <ac:chgData name="Murphy, Leticia@CalRecycle" userId="e60a5982-3310-4a39-9def-8b05a039666a" providerId="ADAL" clId="{A3C5883D-C0A0-43CC-B5A3-1B7C2F5CCE84}" dt="2020-10-29T01:04:40.970" v="104" actId="962"/>
          <ac:spMkLst>
            <pc:docMk/>
            <pc:sldMk cId="3293653663" sldId="473"/>
            <ac:spMk id="18" creationId="{9F383493-95C1-43FA-8770-E0AC034355BB}"/>
          </ac:spMkLst>
        </pc:spChg>
      </pc:sldChg>
      <pc:sldChg chg="modSp new del mod ord">
        <pc:chgData name="Murphy, Leticia@CalRecycle" userId="e60a5982-3310-4a39-9def-8b05a039666a" providerId="ADAL" clId="{A3C5883D-C0A0-43CC-B5A3-1B7C2F5CCE84}" dt="2020-10-29T16:31:06.645" v="559" actId="47"/>
        <pc:sldMkLst>
          <pc:docMk/>
          <pc:sldMk cId="827099038" sldId="474"/>
        </pc:sldMkLst>
        <pc:spChg chg="mod">
          <ac:chgData name="Murphy, Leticia@CalRecycle" userId="e60a5982-3310-4a39-9def-8b05a039666a" providerId="ADAL" clId="{A3C5883D-C0A0-43CC-B5A3-1B7C2F5CCE84}" dt="2020-10-29T16:29:45.536" v="552" actId="207"/>
          <ac:spMkLst>
            <pc:docMk/>
            <pc:sldMk cId="827099038" sldId="474"/>
            <ac:spMk id="4" creationId="{885CF5D6-8723-4B7F-9EA8-AF8BA2B87AB6}"/>
          </ac:spMkLst>
        </pc:spChg>
      </pc:sldChg>
      <pc:sldChg chg="addSp delSp modSp new del mod">
        <pc:chgData name="Murphy, Leticia@CalRecycle" userId="e60a5982-3310-4a39-9def-8b05a039666a" providerId="ADAL" clId="{A3C5883D-C0A0-43CC-B5A3-1B7C2F5CCE84}" dt="2020-10-29T01:26:05.584" v="194" actId="47"/>
        <pc:sldMkLst>
          <pc:docMk/>
          <pc:sldMk cId="1308294624" sldId="474"/>
        </pc:sldMkLst>
        <pc:spChg chg="del mod">
          <ac:chgData name="Murphy, Leticia@CalRecycle" userId="e60a5982-3310-4a39-9def-8b05a039666a" providerId="ADAL" clId="{A3C5883D-C0A0-43CC-B5A3-1B7C2F5CCE84}" dt="2020-10-29T01:25:45.746" v="193"/>
          <ac:spMkLst>
            <pc:docMk/>
            <pc:sldMk cId="1308294624" sldId="474"/>
            <ac:spMk id="4" creationId="{983C04A3-79FA-4446-8799-A2D0DDB58EA4}"/>
          </ac:spMkLst>
        </pc:spChg>
        <pc:spChg chg="add mod">
          <ac:chgData name="Murphy, Leticia@CalRecycle" userId="e60a5982-3310-4a39-9def-8b05a039666a" providerId="ADAL" clId="{A3C5883D-C0A0-43CC-B5A3-1B7C2F5CCE84}" dt="2020-10-29T01:25:45.746" v="193"/>
          <ac:spMkLst>
            <pc:docMk/>
            <pc:sldMk cId="1308294624" sldId="474"/>
            <ac:spMk id="7" creationId="{A46AD957-BB0B-4B85-AA7C-5D94076C3883}"/>
          </ac:spMkLst>
        </pc:spChg>
      </pc:sldChg>
      <pc:sldChg chg="addSp delSp modSp new del mod">
        <pc:chgData name="Murphy, Leticia@CalRecycle" userId="e60a5982-3310-4a39-9def-8b05a039666a" providerId="ADAL" clId="{A3C5883D-C0A0-43CC-B5A3-1B7C2F5CCE84}" dt="2020-10-29T00:53:11.464" v="24" actId="47"/>
        <pc:sldMkLst>
          <pc:docMk/>
          <pc:sldMk cId="1767754971" sldId="474"/>
        </pc:sldMkLst>
        <pc:spChg chg="del mod">
          <ac:chgData name="Murphy, Leticia@CalRecycle" userId="e60a5982-3310-4a39-9def-8b05a039666a" providerId="ADAL" clId="{A3C5883D-C0A0-43CC-B5A3-1B7C2F5CCE84}" dt="2020-10-29T00:51:51.819" v="5" actId="21"/>
          <ac:spMkLst>
            <pc:docMk/>
            <pc:sldMk cId="1767754971" sldId="474"/>
            <ac:spMk id="3" creationId="{1153DB2F-03F9-49C4-A1A2-8BCCB121B6D7}"/>
          </ac:spMkLst>
        </pc:spChg>
        <pc:spChg chg="add mod">
          <ac:chgData name="Murphy, Leticia@CalRecycle" userId="e60a5982-3310-4a39-9def-8b05a039666a" providerId="ADAL" clId="{A3C5883D-C0A0-43CC-B5A3-1B7C2F5CCE84}" dt="2020-10-29T00:51:51.819" v="5" actId="21"/>
          <ac:spMkLst>
            <pc:docMk/>
            <pc:sldMk cId="1767754971" sldId="474"/>
            <ac:spMk id="5" creationId="{4A4317F3-C02B-420E-B8DD-ED6071176269}"/>
          </ac:spMkLst>
        </pc:spChg>
      </pc:sldChg>
    </pc:docChg>
  </pc:docChgLst>
  <pc:docChgLst>
    <pc:chgData name="Murphy, Leticia@CalRecycle" userId="e60a5982-3310-4a39-9def-8b05a039666a" providerId="ADAL" clId="{2306DE42-4BAA-4BC0-9831-08B5177925C6}"/>
    <pc:docChg chg="custSel addSld delSld modSld sldOrd modSection">
      <pc:chgData name="Murphy, Leticia@CalRecycle" userId="e60a5982-3310-4a39-9def-8b05a039666a" providerId="ADAL" clId="{2306DE42-4BAA-4BC0-9831-08B5177925C6}" dt="2020-10-29T00:43:58.683" v="319" actId="962"/>
      <pc:docMkLst>
        <pc:docMk/>
      </pc:docMkLst>
      <pc:sldChg chg="modSp">
        <pc:chgData name="Murphy, Leticia@CalRecycle" userId="e60a5982-3310-4a39-9def-8b05a039666a" providerId="ADAL" clId="{2306DE42-4BAA-4BC0-9831-08B5177925C6}" dt="2020-10-29T00:08:10.833" v="41" actId="962"/>
        <pc:sldMkLst>
          <pc:docMk/>
          <pc:sldMk cId="1979045575" sldId="364"/>
        </pc:sldMkLst>
        <pc:spChg chg="mod">
          <ac:chgData name="Murphy, Leticia@CalRecycle" userId="e60a5982-3310-4a39-9def-8b05a039666a" providerId="ADAL" clId="{2306DE42-4BAA-4BC0-9831-08B5177925C6}" dt="2020-10-29T00:08:10.833" v="41" actId="962"/>
          <ac:spMkLst>
            <pc:docMk/>
            <pc:sldMk cId="1979045575" sldId="364"/>
            <ac:spMk id="6" creationId="{E619532F-F1F0-EE4E-A9FF-B280C4B56731}"/>
          </ac:spMkLst>
        </pc:spChg>
      </pc:sldChg>
      <pc:sldChg chg="modSp">
        <pc:chgData name="Murphy, Leticia@CalRecycle" userId="e60a5982-3310-4a39-9def-8b05a039666a" providerId="ADAL" clId="{2306DE42-4BAA-4BC0-9831-08B5177925C6}" dt="2020-10-29T00:42:09.523" v="307" actId="13244"/>
        <pc:sldMkLst>
          <pc:docMk/>
          <pc:sldMk cId="3407430654" sldId="380"/>
        </pc:sldMkLst>
        <pc:picChg chg="mod">
          <ac:chgData name="Murphy, Leticia@CalRecycle" userId="e60a5982-3310-4a39-9def-8b05a039666a" providerId="ADAL" clId="{2306DE42-4BAA-4BC0-9831-08B5177925C6}" dt="2020-10-29T00:42:09.523" v="307" actId="13244"/>
          <ac:picMkLst>
            <pc:docMk/>
            <pc:sldMk cId="3407430654" sldId="380"/>
            <ac:picMk id="6" creationId="{818A9070-FA75-E74F-83D3-62EF6E9CB7B8}"/>
          </ac:picMkLst>
        </pc:picChg>
      </pc:sldChg>
      <pc:sldChg chg="modSp">
        <pc:chgData name="Murphy, Leticia@CalRecycle" userId="e60a5982-3310-4a39-9def-8b05a039666a" providerId="ADAL" clId="{2306DE42-4BAA-4BC0-9831-08B5177925C6}" dt="2020-10-29T00:08:36.901" v="42" actId="962"/>
        <pc:sldMkLst>
          <pc:docMk/>
          <pc:sldMk cId="4167211904" sldId="386"/>
        </pc:sldMkLst>
        <pc:grpChg chg="mod">
          <ac:chgData name="Murphy, Leticia@CalRecycle" userId="e60a5982-3310-4a39-9def-8b05a039666a" providerId="ADAL" clId="{2306DE42-4BAA-4BC0-9831-08B5177925C6}" dt="2020-10-29T00:08:36.901" v="42" actId="962"/>
          <ac:grpSpMkLst>
            <pc:docMk/>
            <pc:sldMk cId="4167211904" sldId="386"/>
            <ac:grpSpMk id="6" creationId="{00000000-0000-0000-0000-000000000000}"/>
          </ac:grpSpMkLst>
        </pc:grpChg>
      </pc:sldChg>
      <pc:sldChg chg="modSp">
        <pc:chgData name="Murphy, Leticia@CalRecycle" userId="e60a5982-3310-4a39-9def-8b05a039666a" providerId="ADAL" clId="{2306DE42-4BAA-4BC0-9831-08B5177925C6}" dt="2020-10-29T00:36:21.702" v="284" actId="13244"/>
        <pc:sldMkLst>
          <pc:docMk/>
          <pc:sldMk cId="4222034951" sldId="389"/>
        </pc:sldMkLst>
        <pc:spChg chg="mod">
          <ac:chgData name="Murphy, Leticia@CalRecycle" userId="e60a5982-3310-4a39-9def-8b05a039666a" providerId="ADAL" clId="{2306DE42-4BAA-4BC0-9831-08B5177925C6}" dt="2020-10-29T00:34:58.153" v="279" actId="13244"/>
          <ac:spMkLst>
            <pc:docMk/>
            <pc:sldMk cId="4222034951" sldId="389"/>
            <ac:spMk id="8" creationId="{D242FF2F-1D1C-1542-B829-444ACE9DCE0E}"/>
          </ac:spMkLst>
        </pc:spChg>
        <pc:spChg chg="mod">
          <ac:chgData name="Murphy, Leticia@CalRecycle" userId="e60a5982-3310-4a39-9def-8b05a039666a" providerId="ADAL" clId="{2306DE42-4BAA-4BC0-9831-08B5177925C6}" dt="2020-10-29T00:36:21.702" v="284" actId="13244"/>
          <ac:spMkLst>
            <pc:docMk/>
            <pc:sldMk cId="4222034951" sldId="389"/>
            <ac:spMk id="14" creationId="{00000000-0000-0000-0000-000000000000}"/>
          </ac:spMkLst>
        </pc:spChg>
        <pc:spChg chg="mod">
          <ac:chgData name="Murphy, Leticia@CalRecycle" userId="e60a5982-3310-4a39-9def-8b05a039666a" providerId="ADAL" clId="{2306DE42-4BAA-4BC0-9831-08B5177925C6}" dt="2020-10-29T00:35:23.872" v="280" actId="13244"/>
          <ac:spMkLst>
            <pc:docMk/>
            <pc:sldMk cId="4222034951" sldId="389"/>
            <ac:spMk id="16" creationId="{00000000-0000-0000-0000-000000000000}"/>
          </ac:spMkLst>
        </pc:spChg>
        <pc:spChg chg="mod">
          <ac:chgData name="Murphy, Leticia@CalRecycle" userId="e60a5982-3310-4a39-9def-8b05a039666a" providerId="ADAL" clId="{2306DE42-4BAA-4BC0-9831-08B5177925C6}" dt="2020-10-29T00:35:56.655" v="283" actId="13244"/>
          <ac:spMkLst>
            <pc:docMk/>
            <pc:sldMk cId="4222034951" sldId="389"/>
            <ac:spMk id="18" creationId="{00000000-0000-0000-0000-000000000000}"/>
          </ac:spMkLst>
        </pc:spChg>
        <pc:spChg chg="mod">
          <ac:chgData name="Murphy, Leticia@CalRecycle" userId="e60a5982-3310-4a39-9def-8b05a039666a" providerId="ADAL" clId="{2306DE42-4BAA-4BC0-9831-08B5177925C6}" dt="2020-10-29T00:35:50.842" v="282" actId="13244"/>
          <ac:spMkLst>
            <pc:docMk/>
            <pc:sldMk cId="4222034951" sldId="389"/>
            <ac:spMk id="20" creationId="{00000000-0000-0000-0000-000000000000}"/>
          </ac:spMkLst>
        </pc:spChg>
        <pc:picChg chg="mod">
          <ac:chgData name="Murphy, Leticia@CalRecycle" userId="e60a5982-3310-4a39-9def-8b05a039666a" providerId="ADAL" clId="{2306DE42-4BAA-4BC0-9831-08B5177925C6}" dt="2020-10-29T00:35:44.126" v="281" actId="13244"/>
          <ac:picMkLst>
            <pc:docMk/>
            <pc:sldMk cId="4222034951" sldId="389"/>
            <ac:picMk id="12" creationId="{00000000-0000-0000-0000-000000000000}"/>
          </ac:picMkLst>
        </pc:picChg>
      </pc:sldChg>
      <pc:sldChg chg="modSp">
        <pc:chgData name="Murphy, Leticia@CalRecycle" userId="e60a5982-3310-4a39-9def-8b05a039666a" providerId="ADAL" clId="{2306DE42-4BAA-4BC0-9831-08B5177925C6}" dt="2020-10-29T00:30:22.521" v="264" actId="13244"/>
        <pc:sldMkLst>
          <pc:docMk/>
          <pc:sldMk cId="647235468" sldId="390"/>
        </pc:sldMkLst>
        <pc:spChg chg="mod">
          <ac:chgData name="Murphy, Leticia@CalRecycle" userId="e60a5982-3310-4a39-9def-8b05a039666a" providerId="ADAL" clId="{2306DE42-4BAA-4BC0-9831-08B5177925C6}" dt="2020-10-29T00:27:22.243" v="256" actId="13244"/>
          <ac:spMkLst>
            <pc:docMk/>
            <pc:sldMk cId="647235468" sldId="390"/>
            <ac:spMk id="2" creationId="{00000000-0000-0000-0000-000000000000}"/>
          </ac:spMkLst>
        </pc:spChg>
        <pc:spChg chg="mod">
          <ac:chgData name="Murphy, Leticia@CalRecycle" userId="e60a5982-3310-4a39-9def-8b05a039666a" providerId="ADAL" clId="{2306DE42-4BAA-4BC0-9831-08B5177925C6}" dt="2020-10-29T00:30:22.521" v="264" actId="13244"/>
          <ac:spMkLst>
            <pc:docMk/>
            <pc:sldMk cId="647235468" sldId="390"/>
            <ac:spMk id="4" creationId="{00000000-0000-0000-0000-000000000000}"/>
          </ac:spMkLst>
        </pc:spChg>
        <pc:spChg chg="mod">
          <ac:chgData name="Murphy, Leticia@CalRecycle" userId="e60a5982-3310-4a39-9def-8b05a039666a" providerId="ADAL" clId="{2306DE42-4BAA-4BC0-9831-08B5177925C6}" dt="2020-10-29T00:29:13.556" v="262" actId="13244"/>
          <ac:spMkLst>
            <pc:docMk/>
            <pc:sldMk cId="647235468" sldId="390"/>
            <ac:spMk id="8" creationId="{00000000-0000-0000-0000-000000000000}"/>
          </ac:spMkLst>
        </pc:spChg>
        <pc:spChg chg="mod">
          <ac:chgData name="Murphy, Leticia@CalRecycle" userId="e60a5982-3310-4a39-9def-8b05a039666a" providerId="ADAL" clId="{2306DE42-4BAA-4BC0-9831-08B5177925C6}" dt="2020-10-29T00:27:45.737" v="260" actId="13244"/>
          <ac:spMkLst>
            <pc:docMk/>
            <pc:sldMk cId="647235468" sldId="390"/>
            <ac:spMk id="9" creationId="{00000000-0000-0000-0000-000000000000}"/>
          </ac:spMkLst>
        </pc:spChg>
        <pc:spChg chg="mod">
          <ac:chgData name="Murphy, Leticia@CalRecycle" userId="e60a5982-3310-4a39-9def-8b05a039666a" providerId="ADAL" clId="{2306DE42-4BAA-4BC0-9831-08B5177925C6}" dt="2020-10-29T00:27:39.347" v="259" actId="13244"/>
          <ac:spMkLst>
            <pc:docMk/>
            <pc:sldMk cId="647235468" sldId="390"/>
            <ac:spMk id="10" creationId="{00000000-0000-0000-0000-000000000000}"/>
          </ac:spMkLst>
        </pc:spChg>
        <pc:spChg chg="mod">
          <ac:chgData name="Murphy, Leticia@CalRecycle" userId="e60a5982-3310-4a39-9def-8b05a039666a" providerId="ADAL" clId="{2306DE42-4BAA-4BC0-9831-08B5177925C6}" dt="2020-10-29T00:29:16.599" v="263" actId="13244"/>
          <ac:spMkLst>
            <pc:docMk/>
            <pc:sldMk cId="647235468" sldId="390"/>
            <ac:spMk id="12" creationId="{00000000-0000-0000-0000-000000000000}"/>
          </ac:spMkLst>
        </pc:spChg>
      </pc:sldChg>
      <pc:sldChg chg="modSp">
        <pc:chgData name="Murphy, Leticia@CalRecycle" userId="e60a5982-3310-4a39-9def-8b05a039666a" providerId="ADAL" clId="{2306DE42-4BAA-4BC0-9831-08B5177925C6}" dt="2020-10-29T00:33:02.167" v="278" actId="13244"/>
        <pc:sldMkLst>
          <pc:docMk/>
          <pc:sldMk cId="1626376232" sldId="391"/>
        </pc:sldMkLst>
        <pc:spChg chg="mod">
          <ac:chgData name="Murphy, Leticia@CalRecycle" userId="e60a5982-3310-4a39-9def-8b05a039666a" providerId="ADAL" clId="{2306DE42-4BAA-4BC0-9831-08B5177925C6}" dt="2020-10-29T00:30:53.944" v="265" actId="13244"/>
          <ac:spMkLst>
            <pc:docMk/>
            <pc:sldMk cId="1626376232" sldId="391"/>
            <ac:spMk id="14" creationId="{00000000-0000-0000-0000-000000000000}"/>
          </ac:spMkLst>
        </pc:spChg>
        <pc:spChg chg="mod">
          <ac:chgData name="Murphy, Leticia@CalRecycle" userId="e60a5982-3310-4a39-9def-8b05a039666a" providerId="ADAL" clId="{2306DE42-4BAA-4BC0-9831-08B5177925C6}" dt="2020-10-29T00:31:12.429" v="266" actId="13244"/>
          <ac:spMkLst>
            <pc:docMk/>
            <pc:sldMk cId="1626376232" sldId="391"/>
            <ac:spMk id="15" creationId="{00000000-0000-0000-0000-000000000000}"/>
          </ac:spMkLst>
        </pc:spChg>
        <pc:spChg chg="mod">
          <ac:chgData name="Murphy, Leticia@CalRecycle" userId="e60a5982-3310-4a39-9def-8b05a039666a" providerId="ADAL" clId="{2306DE42-4BAA-4BC0-9831-08B5177925C6}" dt="2020-10-29T00:33:02.167" v="278" actId="13244"/>
          <ac:spMkLst>
            <pc:docMk/>
            <pc:sldMk cId="1626376232" sldId="391"/>
            <ac:spMk id="16" creationId="{00000000-0000-0000-0000-000000000000}"/>
          </ac:spMkLst>
        </pc:spChg>
        <pc:spChg chg="mod">
          <ac:chgData name="Murphy, Leticia@CalRecycle" userId="e60a5982-3310-4a39-9def-8b05a039666a" providerId="ADAL" clId="{2306DE42-4BAA-4BC0-9831-08B5177925C6}" dt="2020-10-29T00:32:47.423" v="276" actId="13244"/>
          <ac:spMkLst>
            <pc:docMk/>
            <pc:sldMk cId="1626376232" sldId="391"/>
            <ac:spMk id="21" creationId="{00000000-0000-0000-0000-000000000000}"/>
          </ac:spMkLst>
        </pc:spChg>
        <pc:spChg chg="mod">
          <ac:chgData name="Murphy, Leticia@CalRecycle" userId="e60a5982-3310-4a39-9def-8b05a039666a" providerId="ADAL" clId="{2306DE42-4BAA-4BC0-9831-08B5177925C6}" dt="2020-10-29T00:31:42.854" v="270" actId="13244"/>
          <ac:spMkLst>
            <pc:docMk/>
            <pc:sldMk cId="1626376232" sldId="391"/>
            <ac:spMk id="24" creationId="{00000000-0000-0000-0000-000000000000}"/>
          </ac:spMkLst>
        </pc:spChg>
        <pc:spChg chg="mod">
          <ac:chgData name="Murphy, Leticia@CalRecycle" userId="e60a5982-3310-4a39-9def-8b05a039666a" providerId="ADAL" clId="{2306DE42-4BAA-4BC0-9831-08B5177925C6}" dt="2020-10-29T00:32:05.743" v="274" actId="13244"/>
          <ac:spMkLst>
            <pc:docMk/>
            <pc:sldMk cId="1626376232" sldId="391"/>
            <ac:spMk id="25" creationId="{00000000-0000-0000-0000-000000000000}"/>
          </ac:spMkLst>
        </pc:spChg>
        <pc:spChg chg="mod">
          <ac:chgData name="Murphy, Leticia@CalRecycle" userId="e60a5982-3310-4a39-9def-8b05a039666a" providerId="ADAL" clId="{2306DE42-4BAA-4BC0-9831-08B5177925C6}" dt="2020-10-29T00:32:55.323" v="277" actId="13244"/>
          <ac:spMkLst>
            <pc:docMk/>
            <pc:sldMk cId="1626376232" sldId="391"/>
            <ac:spMk id="26" creationId="{00000000-0000-0000-0000-000000000000}"/>
          </ac:spMkLst>
        </pc:spChg>
        <pc:spChg chg="mod">
          <ac:chgData name="Murphy, Leticia@CalRecycle" userId="e60a5982-3310-4a39-9def-8b05a039666a" providerId="ADAL" clId="{2306DE42-4BAA-4BC0-9831-08B5177925C6}" dt="2020-10-29T00:31:57.750" v="272" actId="13244"/>
          <ac:spMkLst>
            <pc:docMk/>
            <pc:sldMk cId="1626376232" sldId="391"/>
            <ac:spMk id="27" creationId="{00000000-0000-0000-0000-000000000000}"/>
          </ac:spMkLst>
        </pc:spChg>
        <pc:spChg chg="mod">
          <ac:chgData name="Murphy, Leticia@CalRecycle" userId="e60a5982-3310-4a39-9def-8b05a039666a" providerId="ADAL" clId="{2306DE42-4BAA-4BC0-9831-08B5177925C6}" dt="2020-10-29T00:31:34.898" v="268" actId="13244"/>
          <ac:spMkLst>
            <pc:docMk/>
            <pc:sldMk cId="1626376232" sldId="391"/>
            <ac:spMk id="28" creationId="{00000000-0000-0000-0000-000000000000}"/>
          </ac:spMkLst>
        </pc:spChg>
        <pc:picChg chg="mod">
          <ac:chgData name="Murphy, Leticia@CalRecycle" userId="e60a5982-3310-4a39-9def-8b05a039666a" providerId="ADAL" clId="{2306DE42-4BAA-4BC0-9831-08B5177925C6}" dt="2020-10-29T00:31:22.945" v="267" actId="13244"/>
          <ac:picMkLst>
            <pc:docMk/>
            <pc:sldMk cId="1626376232" sldId="391"/>
            <ac:picMk id="17" creationId="{4C7A1C13-9D54-D54F-BA80-0C5982BF59A9}"/>
          </ac:picMkLst>
        </pc:picChg>
        <pc:picChg chg="mod">
          <ac:chgData name="Murphy, Leticia@CalRecycle" userId="e60a5982-3310-4a39-9def-8b05a039666a" providerId="ADAL" clId="{2306DE42-4BAA-4BC0-9831-08B5177925C6}" dt="2020-10-29T00:31:38.664" v="269" actId="13244"/>
          <ac:picMkLst>
            <pc:docMk/>
            <pc:sldMk cId="1626376232" sldId="391"/>
            <ac:picMk id="31" creationId="{F1ABC944-9F42-5C41-B1C6-67951317CCC2}"/>
          </ac:picMkLst>
        </pc:picChg>
        <pc:picChg chg="mod">
          <ac:chgData name="Murphy, Leticia@CalRecycle" userId="e60a5982-3310-4a39-9def-8b05a039666a" providerId="ADAL" clId="{2306DE42-4BAA-4BC0-9831-08B5177925C6}" dt="2020-10-29T00:31:54.993" v="271" actId="13244"/>
          <ac:picMkLst>
            <pc:docMk/>
            <pc:sldMk cId="1626376232" sldId="391"/>
            <ac:picMk id="32" creationId="{49A3653B-D1A4-D34C-8A9F-90D12CC78BB0}"/>
          </ac:picMkLst>
        </pc:picChg>
        <pc:picChg chg="mod">
          <ac:chgData name="Murphy, Leticia@CalRecycle" userId="e60a5982-3310-4a39-9def-8b05a039666a" providerId="ADAL" clId="{2306DE42-4BAA-4BC0-9831-08B5177925C6}" dt="2020-10-29T00:32:01.727" v="273" actId="13244"/>
          <ac:picMkLst>
            <pc:docMk/>
            <pc:sldMk cId="1626376232" sldId="391"/>
            <ac:picMk id="33" creationId="{725EA57E-B51C-EB47-8E04-0FBB6E0BB868}"/>
          </ac:picMkLst>
        </pc:picChg>
        <pc:picChg chg="mod">
          <ac:chgData name="Murphy, Leticia@CalRecycle" userId="e60a5982-3310-4a39-9def-8b05a039666a" providerId="ADAL" clId="{2306DE42-4BAA-4BC0-9831-08B5177925C6}" dt="2020-10-29T00:32:40.611" v="275" actId="13244"/>
          <ac:picMkLst>
            <pc:docMk/>
            <pc:sldMk cId="1626376232" sldId="391"/>
            <ac:picMk id="34" creationId="{46DC0FEE-9696-D842-A27C-8B5F95DAB9BC}"/>
          </ac:picMkLst>
        </pc:picChg>
      </pc:sldChg>
      <pc:sldChg chg="modSp">
        <pc:chgData name="Murphy, Leticia@CalRecycle" userId="e60a5982-3310-4a39-9def-8b05a039666a" providerId="ADAL" clId="{2306DE42-4BAA-4BC0-9831-08B5177925C6}" dt="2020-10-29T00:08:54.589" v="43" actId="962"/>
        <pc:sldMkLst>
          <pc:docMk/>
          <pc:sldMk cId="2300761517" sldId="395"/>
        </pc:sldMkLst>
        <pc:grpChg chg="mod">
          <ac:chgData name="Murphy, Leticia@CalRecycle" userId="e60a5982-3310-4a39-9def-8b05a039666a" providerId="ADAL" clId="{2306DE42-4BAA-4BC0-9831-08B5177925C6}" dt="2020-10-29T00:08:54.589" v="43" actId="962"/>
          <ac:grpSpMkLst>
            <pc:docMk/>
            <pc:sldMk cId="2300761517" sldId="395"/>
            <ac:grpSpMk id="6" creationId="{00000000-0000-0000-0000-000000000000}"/>
          </ac:grpSpMkLst>
        </pc:grpChg>
      </pc:sldChg>
      <pc:sldChg chg="modSp">
        <pc:chgData name="Murphy, Leticia@CalRecycle" userId="e60a5982-3310-4a39-9def-8b05a039666a" providerId="ADAL" clId="{2306DE42-4BAA-4BC0-9831-08B5177925C6}" dt="2020-10-29T00:42:28.164" v="308" actId="13244"/>
        <pc:sldMkLst>
          <pc:docMk/>
          <pc:sldMk cId="3627084762" sldId="401"/>
        </pc:sldMkLst>
        <pc:spChg chg="mod">
          <ac:chgData name="Murphy, Leticia@CalRecycle" userId="e60a5982-3310-4a39-9def-8b05a039666a" providerId="ADAL" clId="{2306DE42-4BAA-4BC0-9831-08B5177925C6}" dt="2020-10-29T00:22:29.480" v="221" actId="962"/>
          <ac:spMkLst>
            <pc:docMk/>
            <pc:sldMk cId="3627084762" sldId="401"/>
            <ac:spMk id="5" creationId="{00000000-0000-0000-0000-000000000000}"/>
          </ac:spMkLst>
        </pc:spChg>
        <pc:picChg chg="mod">
          <ac:chgData name="Murphy, Leticia@CalRecycle" userId="e60a5982-3310-4a39-9def-8b05a039666a" providerId="ADAL" clId="{2306DE42-4BAA-4BC0-9831-08B5177925C6}" dt="2020-10-29T00:42:28.164" v="308" actId="13244"/>
          <ac:picMkLst>
            <pc:docMk/>
            <pc:sldMk cId="3627084762" sldId="401"/>
            <ac:picMk id="6" creationId="{83BC3214-2A28-C247-A233-43D9DA50171B}"/>
          </ac:picMkLst>
        </pc:picChg>
      </pc:sldChg>
      <pc:sldChg chg="addSp delSp modSp mod">
        <pc:chgData name="Murphy, Leticia@CalRecycle" userId="e60a5982-3310-4a39-9def-8b05a039666a" providerId="ADAL" clId="{2306DE42-4BAA-4BC0-9831-08B5177925C6}" dt="2020-10-29T00:10:39.469" v="172" actId="962"/>
        <pc:sldMkLst>
          <pc:docMk/>
          <pc:sldMk cId="2089139500" sldId="404"/>
        </pc:sldMkLst>
        <pc:spChg chg="add mod">
          <ac:chgData name="Murphy, Leticia@CalRecycle" userId="e60a5982-3310-4a39-9def-8b05a039666a" providerId="ADAL" clId="{2306DE42-4BAA-4BC0-9831-08B5177925C6}" dt="2020-10-29T00:04:31.677" v="23" actId="14100"/>
          <ac:spMkLst>
            <pc:docMk/>
            <pc:sldMk cId="2089139500" sldId="404"/>
            <ac:spMk id="5" creationId="{6CA38509-4DAE-40C0-B157-1F9D08CAE53F}"/>
          </ac:spMkLst>
        </pc:spChg>
        <pc:spChg chg="mod">
          <ac:chgData name="Murphy, Leticia@CalRecycle" userId="e60a5982-3310-4a39-9def-8b05a039666a" providerId="ADAL" clId="{2306DE42-4BAA-4BC0-9831-08B5177925C6}" dt="2020-10-29T00:10:39.469" v="172" actId="962"/>
          <ac:spMkLst>
            <pc:docMk/>
            <pc:sldMk cId="2089139500" sldId="404"/>
            <ac:spMk id="8" creationId="{00000000-0000-0000-0000-000000000000}"/>
          </ac:spMkLst>
        </pc:spChg>
        <pc:graphicFrameChg chg="del">
          <ac:chgData name="Murphy, Leticia@CalRecycle" userId="e60a5982-3310-4a39-9def-8b05a039666a" providerId="ADAL" clId="{2306DE42-4BAA-4BC0-9831-08B5177925C6}" dt="2020-10-29T00:03:17.191" v="10" actId="478"/>
          <ac:graphicFrameMkLst>
            <pc:docMk/>
            <pc:sldMk cId="2089139500" sldId="404"/>
            <ac:graphicFrameMk id="4" creationId="{00000000-0000-0000-0000-000000000000}"/>
          </ac:graphicFrameMkLst>
        </pc:graphicFrameChg>
      </pc:sldChg>
      <pc:sldChg chg="modSp">
        <pc:chgData name="Murphy, Leticia@CalRecycle" userId="e60a5982-3310-4a39-9def-8b05a039666a" providerId="ADAL" clId="{2306DE42-4BAA-4BC0-9831-08B5177925C6}" dt="2020-10-29T00:22:19.177" v="220" actId="962"/>
        <pc:sldMkLst>
          <pc:docMk/>
          <pc:sldMk cId="3285213997" sldId="406"/>
        </pc:sldMkLst>
        <pc:grpChg chg="mod">
          <ac:chgData name="Murphy, Leticia@CalRecycle" userId="e60a5982-3310-4a39-9def-8b05a039666a" providerId="ADAL" clId="{2306DE42-4BAA-4BC0-9831-08B5177925C6}" dt="2020-10-29T00:22:19.177" v="220" actId="962"/>
          <ac:grpSpMkLst>
            <pc:docMk/>
            <pc:sldMk cId="3285213997" sldId="406"/>
            <ac:grpSpMk id="7" creationId="{00000000-0000-0000-0000-000000000000}"/>
          </ac:grpSpMkLst>
        </pc:grpChg>
      </pc:sldChg>
      <pc:sldChg chg="modSp">
        <pc:chgData name="Murphy, Leticia@CalRecycle" userId="e60a5982-3310-4a39-9def-8b05a039666a" providerId="ADAL" clId="{2306DE42-4BAA-4BC0-9831-08B5177925C6}" dt="2020-10-29T00:10:09.637" v="171" actId="962"/>
        <pc:sldMkLst>
          <pc:docMk/>
          <pc:sldMk cId="3881857995" sldId="414"/>
        </pc:sldMkLst>
        <pc:spChg chg="mod">
          <ac:chgData name="Murphy, Leticia@CalRecycle" userId="e60a5982-3310-4a39-9def-8b05a039666a" providerId="ADAL" clId="{2306DE42-4BAA-4BC0-9831-08B5177925C6}" dt="2020-10-29T00:09:17.855" v="45" actId="962"/>
          <ac:spMkLst>
            <pc:docMk/>
            <pc:sldMk cId="3881857995" sldId="414"/>
            <ac:spMk id="10" creationId="{00000000-0000-0000-0000-000000000000}"/>
          </ac:spMkLst>
        </pc:spChg>
        <pc:spChg chg="mod">
          <ac:chgData name="Murphy, Leticia@CalRecycle" userId="e60a5982-3310-4a39-9def-8b05a039666a" providerId="ADAL" clId="{2306DE42-4BAA-4BC0-9831-08B5177925C6}" dt="2020-10-29T00:09:09.230" v="44" actId="962"/>
          <ac:spMkLst>
            <pc:docMk/>
            <pc:sldMk cId="3881857995" sldId="414"/>
            <ac:spMk id="12" creationId="{00000000-0000-0000-0000-000000000000}"/>
          </ac:spMkLst>
        </pc:spChg>
        <pc:picChg chg="mod">
          <ac:chgData name="Murphy, Leticia@CalRecycle" userId="e60a5982-3310-4a39-9def-8b05a039666a" providerId="ADAL" clId="{2306DE42-4BAA-4BC0-9831-08B5177925C6}" dt="2020-10-29T00:10:09.637" v="171" actId="962"/>
          <ac:picMkLst>
            <pc:docMk/>
            <pc:sldMk cId="3881857995" sldId="414"/>
            <ac:picMk id="3" creationId="{00000000-0000-0000-0000-000000000000}"/>
          </ac:picMkLst>
        </pc:picChg>
      </pc:sldChg>
      <pc:sldChg chg="modSp delCm">
        <pc:chgData name="Murphy, Leticia@CalRecycle" userId="e60a5982-3310-4a39-9def-8b05a039666a" providerId="ADAL" clId="{2306DE42-4BAA-4BC0-9831-08B5177925C6}" dt="2020-10-29T00:11:16.966" v="219" actId="962"/>
        <pc:sldMkLst>
          <pc:docMk/>
          <pc:sldMk cId="1668058553" sldId="416"/>
        </pc:sldMkLst>
        <pc:picChg chg="mod">
          <ac:chgData name="Murphy, Leticia@CalRecycle" userId="e60a5982-3310-4a39-9def-8b05a039666a" providerId="ADAL" clId="{2306DE42-4BAA-4BC0-9831-08B5177925C6}" dt="2020-10-29T00:11:16.966" v="219" actId="962"/>
          <ac:picMkLst>
            <pc:docMk/>
            <pc:sldMk cId="1668058553" sldId="416"/>
            <ac:picMk id="3" creationId="{00000000-0000-0000-0000-000000000000}"/>
          </ac:picMkLst>
        </pc:picChg>
      </pc:sldChg>
      <pc:sldChg chg="modSp delCm">
        <pc:chgData name="Murphy, Leticia@CalRecycle" userId="e60a5982-3310-4a39-9def-8b05a039666a" providerId="ADAL" clId="{2306DE42-4BAA-4BC0-9831-08B5177925C6}" dt="2020-10-29T00:41:46.174" v="306" actId="13244"/>
        <pc:sldMkLst>
          <pc:docMk/>
          <pc:sldMk cId="112309619" sldId="422"/>
        </pc:sldMkLst>
        <pc:picChg chg="mod">
          <ac:chgData name="Murphy, Leticia@CalRecycle" userId="e60a5982-3310-4a39-9def-8b05a039666a" providerId="ADAL" clId="{2306DE42-4BAA-4BC0-9831-08B5177925C6}" dt="2020-10-29T00:41:46.174" v="306" actId="13244"/>
          <ac:picMkLst>
            <pc:docMk/>
            <pc:sldMk cId="112309619" sldId="422"/>
            <ac:picMk id="6" creationId="{00000000-0000-0000-0000-000000000000}"/>
          </ac:picMkLst>
        </pc:picChg>
        <pc:picChg chg="mod">
          <ac:chgData name="Murphy, Leticia@CalRecycle" userId="e60a5982-3310-4a39-9def-8b05a039666a" providerId="ADAL" clId="{2306DE42-4BAA-4BC0-9831-08B5177925C6}" dt="2020-10-29T00:41:43.976" v="305" actId="13244"/>
          <ac:picMkLst>
            <pc:docMk/>
            <pc:sldMk cId="112309619" sldId="422"/>
            <ac:picMk id="7" creationId="{00000000-0000-0000-0000-000000000000}"/>
          </ac:picMkLst>
        </pc:picChg>
      </pc:sldChg>
      <pc:sldChg chg="modSp">
        <pc:chgData name="Murphy, Leticia@CalRecycle" userId="e60a5982-3310-4a39-9def-8b05a039666a" providerId="ADAL" clId="{2306DE42-4BAA-4BC0-9831-08B5177925C6}" dt="2020-10-29T00:40:19.458" v="303" actId="13244"/>
        <pc:sldMkLst>
          <pc:docMk/>
          <pc:sldMk cId="823593677" sldId="423"/>
        </pc:sldMkLst>
        <pc:spChg chg="mod">
          <ac:chgData name="Murphy, Leticia@CalRecycle" userId="e60a5982-3310-4a39-9def-8b05a039666a" providerId="ADAL" clId="{2306DE42-4BAA-4BC0-9831-08B5177925C6}" dt="2020-10-29T00:36:59.843" v="286" actId="13244"/>
          <ac:spMkLst>
            <pc:docMk/>
            <pc:sldMk cId="823593677" sldId="423"/>
            <ac:spMk id="4" creationId="{00000000-0000-0000-0000-000000000000}"/>
          </ac:spMkLst>
        </pc:spChg>
        <pc:spChg chg="mod">
          <ac:chgData name="Murphy, Leticia@CalRecycle" userId="e60a5982-3310-4a39-9def-8b05a039666a" providerId="ADAL" clId="{2306DE42-4BAA-4BC0-9831-08B5177925C6}" dt="2020-10-29T00:36:53.375" v="285" actId="13244"/>
          <ac:spMkLst>
            <pc:docMk/>
            <pc:sldMk cId="823593677" sldId="423"/>
            <ac:spMk id="7" creationId="{00000000-0000-0000-0000-000000000000}"/>
          </ac:spMkLst>
        </pc:spChg>
        <pc:spChg chg="mod">
          <ac:chgData name="Murphy, Leticia@CalRecycle" userId="e60a5982-3310-4a39-9def-8b05a039666a" providerId="ADAL" clId="{2306DE42-4BAA-4BC0-9831-08B5177925C6}" dt="2020-10-29T00:38:00.939" v="287" actId="13244"/>
          <ac:spMkLst>
            <pc:docMk/>
            <pc:sldMk cId="823593677" sldId="423"/>
            <ac:spMk id="14" creationId="{00000000-0000-0000-0000-000000000000}"/>
          </ac:spMkLst>
        </pc:spChg>
        <pc:spChg chg="mod">
          <ac:chgData name="Murphy, Leticia@CalRecycle" userId="e60a5982-3310-4a39-9def-8b05a039666a" providerId="ADAL" clId="{2306DE42-4BAA-4BC0-9831-08B5177925C6}" dt="2020-10-29T00:38:24.534" v="291" actId="13244"/>
          <ac:spMkLst>
            <pc:docMk/>
            <pc:sldMk cId="823593677" sldId="423"/>
            <ac:spMk id="15" creationId="{00000000-0000-0000-0000-000000000000}"/>
          </ac:spMkLst>
        </pc:spChg>
        <pc:spChg chg="mod">
          <ac:chgData name="Murphy, Leticia@CalRecycle" userId="e60a5982-3310-4a39-9def-8b05a039666a" providerId="ADAL" clId="{2306DE42-4BAA-4BC0-9831-08B5177925C6}" dt="2020-10-29T00:38:37.456" v="292" actId="13244"/>
          <ac:spMkLst>
            <pc:docMk/>
            <pc:sldMk cId="823593677" sldId="423"/>
            <ac:spMk id="16" creationId="{00000000-0000-0000-0000-000000000000}"/>
          </ac:spMkLst>
        </pc:spChg>
        <pc:spChg chg="mod">
          <ac:chgData name="Murphy, Leticia@CalRecycle" userId="e60a5982-3310-4a39-9def-8b05a039666a" providerId="ADAL" clId="{2306DE42-4BAA-4BC0-9831-08B5177925C6}" dt="2020-10-29T00:40:19.458" v="303" actId="13244"/>
          <ac:spMkLst>
            <pc:docMk/>
            <pc:sldMk cId="823593677" sldId="423"/>
            <ac:spMk id="17" creationId="{00000000-0000-0000-0000-000000000000}"/>
          </ac:spMkLst>
        </pc:spChg>
        <pc:spChg chg="mod">
          <ac:chgData name="Murphy, Leticia@CalRecycle" userId="e60a5982-3310-4a39-9def-8b05a039666a" providerId="ADAL" clId="{2306DE42-4BAA-4BC0-9831-08B5177925C6}" dt="2020-10-29T00:39:47.676" v="300" actId="13244"/>
          <ac:spMkLst>
            <pc:docMk/>
            <pc:sldMk cId="823593677" sldId="423"/>
            <ac:spMk id="18" creationId="{00000000-0000-0000-0000-000000000000}"/>
          </ac:spMkLst>
        </pc:spChg>
        <pc:spChg chg="mod">
          <ac:chgData name="Murphy, Leticia@CalRecycle" userId="e60a5982-3310-4a39-9def-8b05a039666a" providerId="ADAL" clId="{2306DE42-4BAA-4BC0-9831-08B5177925C6}" dt="2020-10-29T00:39:05.613" v="296" actId="13244"/>
          <ac:spMkLst>
            <pc:docMk/>
            <pc:sldMk cId="823593677" sldId="423"/>
            <ac:spMk id="20" creationId="{00000000-0000-0000-0000-000000000000}"/>
          </ac:spMkLst>
        </pc:spChg>
        <pc:spChg chg="mod">
          <ac:chgData name="Murphy, Leticia@CalRecycle" userId="e60a5982-3310-4a39-9def-8b05a039666a" providerId="ADAL" clId="{2306DE42-4BAA-4BC0-9831-08B5177925C6}" dt="2020-10-29T00:39:55.285" v="301" actId="13244"/>
          <ac:spMkLst>
            <pc:docMk/>
            <pc:sldMk cId="823593677" sldId="423"/>
            <ac:spMk id="21" creationId="{00000000-0000-0000-0000-000000000000}"/>
          </ac:spMkLst>
        </pc:spChg>
        <pc:picChg chg="mod">
          <ac:chgData name="Murphy, Leticia@CalRecycle" userId="e60a5982-3310-4a39-9def-8b05a039666a" providerId="ADAL" clId="{2306DE42-4BAA-4BC0-9831-08B5177925C6}" dt="2020-10-29T00:38:42.846" v="293" actId="13244"/>
          <ac:picMkLst>
            <pc:docMk/>
            <pc:sldMk cId="823593677" sldId="423"/>
            <ac:picMk id="22" creationId="{00000000-0000-0000-0000-000000000000}"/>
          </ac:picMkLst>
        </pc:picChg>
        <pc:picChg chg="mod">
          <ac:chgData name="Murphy, Leticia@CalRecycle" userId="e60a5982-3310-4a39-9def-8b05a039666a" providerId="ADAL" clId="{2306DE42-4BAA-4BC0-9831-08B5177925C6}" dt="2020-10-29T00:38:21.752" v="290" actId="13244"/>
          <ac:picMkLst>
            <pc:docMk/>
            <pc:sldMk cId="823593677" sldId="423"/>
            <ac:picMk id="23" creationId="{00000000-0000-0000-0000-000000000000}"/>
          </ac:picMkLst>
        </pc:picChg>
        <pc:picChg chg="mod">
          <ac:chgData name="Murphy, Leticia@CalRecycle" userId="e60a5982-3310-4a39-9def-8b05a039666a" providerId="ADAL" clId="{2306DE42-4BAA-4BC0-9831-08B5177925C6}" dt="2020-10-29T00:38:52.081" v="294" actId="13244"/>
          <ac:picMkLst>
            <pc:docMk/>
            <pc:sldMk cId="823593677" sldId="423"/>
            <ac:picMk id="24" creationId="{00000000-0000-0000-0000-000000000000}"/>
          </ac:picMkLst>
        </pc:picChg>
        <pc:picChg chg="mod">
          <ac:chgData name="Murphy, Leticia@CalRecycle" userId="e60a5982-3310-4a39-9def-8b05a039666a" providerId="ADAL" clId="{2306DE42-4BAA-4BC0-9831-08B5177925C6}" dt="2020-10-29T00:40:14.224" v="302" actId="13244"/>
          <ac:picMkLst>
            <pc:docMk/>
            <pc:sldMk cId="823593677" sldId="423"/>
            <ac:picMk id="25" creationId="{00000000-0000-0000-0000-000000000000}"/>
          </ac:picMkLst>
        </pc:picChg>
        <pc:picChg chg="mod">
          <ac:chgData name="Murphy, Leticia@CalRecycle" userId="e60a5982-3310-4a39-9def-8b05a039666a" providerId="ADAL" clId="{2306DE42-4BAA-4BC0-9831-08B5177925C6}" dt="2020-10-29T00:38:56.440" v="295" actId="13244"/>
          <ac:picMkLst>
            <pc:docMk/>
            <pc:sldMk cId="823593677" sldId="423"/>
            <ac:picMk id="26" creationId="{00000000-0000-0000-0000-000000000000}"/>
          </ac:picMkLst>
        </pc:picChg>
        <pc:picChg chg="mod">
          <ac:chgData name="Murphy, Leticia@CalRecycle" userId="e60a5982-3310-4a39-9def-8b05a039666a" providerId="ADAL" clId="{2306DE42-4BAA-4BC0-9831-08B5177925C6}" dt="2020-10-29T00:39:42.378" v="299" actId="13244"/>
          <ac:picMkLst>
            <pc:docMk/>
            <pc:sldMk cId="823593677" sldId="423"/>
            <ac:picMk id="29" creationId="{00000000-0000-0000-0000-000000000000}"/>
          </ac:picMkLst>
        </pc:picChg>
        <pc:picChg chg="mod">
          <ac:chgData name="Murphy, Leticia@CalRecycle" userId="e60a5982-3310-4a39-9def-8b05a039666a" providerId="ADAL" clId="{2306DE42-4BAA-4BC0-9831-08B5177925C6}" dt="2020-10-29T00:39:37.119" v="298" actId="13244"/>
          <ac:picMkLst>
            <pc:docMk/>
            <pc:sldMk cId="823593677" sldId="423"/>
            <ac:picMk id="30" creationId="{00000000-0000-0000-0000-000000000000}"/>
          </ac:picMkLst>
        </pc:picChg>
      </pc:sldChg>
      <pc:sldChg chg="addSp delSp modSp mod">
        <pc:chgData name="Murphy, Leticia@CalRecycle" userId="e60a5982-3310-4a39-9def-8b05a039666a" providerId="ADAL" clId="{2306DE42-4BAA-4BC0-9831-08B5177925C6}" dt="2020-10-29T00:43:58.683" v="319" actId="962"/>
        <pc:sldMkLst>
          <pc:docMk/>
          <pc:sldMk cId="3293653663" sldId="473"/>
        </pc:sldMkLst>
        <pc:spChg chg="mod">
          <ac:chgData name="Murphy, Leticia@CalRecycle" userId="e60a5982-3310-4a39-9def-8b05a039666a" providerId="ADAL" clId="{2306DE42-4BAA-4BC0-9831-08B5177925C6}" dt="2020-10-29T00:43:58.683" v="319" actId="962"/>
          <ac:spMkLst>
            <pc:docMk/>
            <pc:sldMk cId="3293653663" sldId="473"/>
            <ac:spMk id="11" creationId="{775D0F50-0895-4FC5-AA5A-CC8BEE74BE7C}"/>
          </ac:spMkLst>
        </pc:spChg>
        <pc:spChg chg="mod">
          <ac:chgData name="Murphy, Leticia@CalRecycle" userId="e60a5982-3310-4a39-9def-8b05a039666a" providerId="ADAL" clId="{2306DE42-4BAA-4BC0-9831-08B5177925C6}" dt="2020-10-29T00:43:06.109" v="313" actId="13244"/>
          <ac:spMkLst>
            <pc:docMk/>
            <pc:sldMk cId="3293653663" sldId="473"/>
            <ac:spMk id="14" creationId="{BE129211-25B8-4C5A-B3EE-FDD1A2BF4642}"/>
          </ac:spMkLst>
        </pc:spChg>
        <pc:spChg chg="mod">
          <ac:chgData name="Murphy, Leticia@CalRecycle" userId="e60a5982-3310-4a39-9def-8b05a039666a" providerId="ADAL" clId="{2306DE42-4BAA-4BC0-9831-08B5177925C6}" dt="2020-10-29T00:42:53.665" v="310" actId="13244"/>
          <ac:spMkLst>
            <pc:docMk/>
            <pc:sldMk cId="3293653663" sldId="473"/>
            <ac:spMk id="15" creationId="{00000000-0000-0000-0000-000000000000}"/>
          </ac:spMkLst>
        </pc:spChg>
        <pc:spChg chg="mod">
          <ac:chgData name="Murphy, Leticia@CalRecycle" userId="e60a5982-3310-4a39-9def-8b05a039666a" providerId="ADAL" clId="{2306DE42-4BAA-4BC0-9831-08B5177925C6}" dt="2020-10-29T00:43:36.478" v="316" actId="13244"/>
          <ac:spMkLst>
            <pc:docMk/>
            <pc:sldMk cId="3293653663" sldId="473"/>
            <ac:spMk id="16" creationId="{00000000-0000-0000-0000-000000000000}"/>
          </ac:spMkLst>
        </pc:spChg>
        <pc:spChg chg="mod">
          <ac:chgData name="Murphy, Leticia@CalRecycle" userId="e60a5982-3310-4a39-9def-8b05a039666a" providerId="ADAL" clId="{2306DE42-4BAA-4BC0-9831-08B5177925C6}" dt="2020-10-29T00:43:38.884" v="317" actId="13244"/>
          <ac:spMkLst>
            <pc:docMk/>
            <pc:sldMk cId="3293653663" sldId="473"/>
            <ac:spMk id="17" creationId="{00000000-0000-0000-0000-000000000000}"/>
          </ac:spMkLst>
        </pc:spChg>
        <pc:spChg chg="add mod">
          <ac:chgData name="Murphy, Leticia@CalRecycle" userId="e60a5982-3310-4a39-9def-8b05a039666a" providerId="ADAL" clId="{2306DE42-4BAA-4BC0-9831-08B5177925C6}" dt="2020-10-29T00:42:47.133" v="309" actId="13244"/>
          <ac:spMkLst>
            <pc:docMk/>
            <pc:sldMk cId="3293653663" sldId="473"/>
            <ac:spMk id="18" creationId="{9F383493-95C1-43FA-8770-E0AC034355BB}"/>
          </ac:spMkLst>
        </pc:spChg>
        <pc:graphicFrameChg chg="del">
          <ac:chgData name="Murphy, Leticia@CalRecycle" userId="e60a5982-3310-4a39-9def-8b05a039666a" providerId="ADAL" clId="{2306DE42-4BAA-4BC0-9831-08B5177925C6}" dt="2020-10-29T00:06:12.383" v="29" actId="21"/>
          <ac:graphicFrameMkLst>
            <pc:docMk/>
            <pc:sldMk cId="3293653663" sldId="473"/>
            <ac:graphicFrameMk id="9" creationId="{00000000-0000-0000-0000-000000000000}"/>
          </ac:graphicFrameMkLst>
        </pc:graphicFrameChg>
        <pc:picChg chg="mod">
          <ac:chgData name="Murphy, Leticia@CalRecycle" userId="e60a5982-3310-4a39-9def-8b05a039666a" providerId="ADAL" clId="{2306DE42-4BAA-4BC0-9831-08B5177925C6}" dt="2020-10-29T00:26:09.657" v="255" actId="962"/>
          <ac:picMkLst>
            <pc:docMk/>
            <pc:sldMk cId="3293653663" sldId="473"/>
            <ac:picMk id="12" creationId="{00000000-0000-0000-0000-000000000000}"/>
          </ac:picMkLst>
        </pc:picChg>
        <pc:picChg chg="mod">
          <ac:chgData name="Murphy, Leticia@CalRecycle" userId="e60a5982-3310-4a39-9def-8b05a039666a" providerId="ADAL" clId="{2306DE42-4BAA-4BC0-9831-08B5177925C6}" dt="2020-10-29T00:43:23.385" v="315" actId="962"/>
          <ac:picMkLst>
            <pc:docMk/>
            <pc:sldMk cId="3293653663" sldId="473"/>
            <ac:picMk id="13" creationId="{CB066264-8623-EB4E-9DE2-E36D953F5A0B}"/>
          </ac:picMkLst>
        </pc:picChg>
      </pc:sldChg>
      <pc:sldChg chg="addSp delSp modSp new del mod ord">
        <pc:chgData name="Murphy, Leticia@CalRecycle" userId="e60a5982-3310-4a39-9def-8b05a039666a" providerId="ADAL" clId="{2306DE42-4BAA-4BC0-9831-08B5177925C6}" dt="2020-10-29T00:07:54.072" v="40" actId="2696"/>
        <pc:sldMkLst>
          <pc:docMk/>
          <pc:sldMk cId="383996785" sldId="474"/>
        </pc:sldMkLst>
        <pc:spChg chg="del mod">
          <ac:chgData name="Murphy, Leticia@CalRecycle" userId="e60a5982-3310-4a39-9def-8b05a039666a" providerId="ADAL" clId="{2306DE42-4BAA-4BC0-9831-08B5177925C6}" dt="2020-10-29T00:03:24.442" v="11" actId="21"/>
          <ac:spMkLst>
            <pc:docMk/>
            <pc:sldMk cId="383996785" sldId="474"/>
            <ac:spMk id="3" creationId="{A497881B-1EA0-49DC-9F6B-FB44ECA77B50}"/>
          </ac:spMkLst>
        </pc:spChg>
        <pc:spChg chg="add del mod">
          <ac:chgData name="Murphy, Leticia@CalRecycle" userId="e60a5982-3310-4a39-9def-8b05a039666a" providerId="ADAL" clId="{2306DE42-4BAA-4BC0-9831-08B5177925C6}" dt="2020-10-29T00:06:18.711" v="30" actId="21"/>
          <ac:spMkLst>
            <pc:docMk/>
            <pc:sldMk cId="383996785" sldId="474"/>
            <ac:spMk id="5" creationId="{EB8D0D44-E133-4350-8AA2-DCE2152A3A29}"/>
          </ac:spMkLst>
        </pc:spChg>
        <pc:spChg chg="add mod">
          <ac:chgData name="Murphy, Leticia@CalRecycle" userId="e60a5982-3310-4a39-9def-8b05a039666a" providerId="ADAL" clId="{2306DE42-4BAA-4BC0-9831-08B5177925C6}" dt="2020-10-29T00:06:18.711" v="30" actId="21"/>
          <ac:spMkLst>
            <pc:docMk/>
            <pc:sldMk cId="383996785" sldId="474"/>
            <ac:spMk id="7" creationId="{B2CE324D-5C8F-415E-8D15-4DC8968746F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68" tIns="46584" rIns="93168" bIns="46584" rtlCol="0"/>
          <a:lstStyle>
            <a:lvl1pPr algn="l">
              <a:defRPr sz="1200">
                <a:latin typeface="Arial" panose="020B0604020202020204" pitchFamily="34" charset="0"/>
              </a:defRPr>
            </a:lvl1pPr>
          </a:lstStyle>
          <a:p>
            <a:endParaRPr lang="en-US" dirty="0"/>
          </a:p>
        </p:txBody>
      </p:sp>
      <p:sp>
        <p:nvSpPr>
          <p:cNvPr id="3" name="Date Placeholder 2"/>
          <p:cNvSpPr>
            <a:spLocks noGrp="1"/>
          </p:cNvSpPr>
          <p:nvPr>
            <p:ph type="dt" idx="1"/>
          </p:nvPr>
        </p:nvSpPr>
        <p:spPr>
          <a:xfrm>
            <a:off x="3970939" y="0"/>
            <a:ext cx="3037840" cy="466434"/>
          </a:xfrm>
          <a:prstGeom prst="rect">
            <a:avLst/>
          </a:prstGeom>
        </p:spPr>
        <p:txBody>
          <a:bodyPr vert="horz" lIns="93168" tIns="46584" rIns="93168" bIns="46584" rtlCol="0"/>
          <a:lstStyle>
            <a:lvl1pPr algn="r">
              <a:defRPr sz="1200">
                <a:latin typeface="Arial" panose="020B0604020202020204" pitchFamily="34" charset="0"/>
              </a:defRPr>
            </a:lvl1pPr>
          </a:lstStyle>
          <a:p>
            <a:fld id="{575CDC8F-E605-440F-9432-955754B4C6F1}" type="datetimeFigureOut">
              <a:rPr lang="en-US" smtClean="0"/>
              <a:pPr/>
              <a:t>11/16/2020</a:t>
            </a:fld>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68" tIns="46584" rIns="93168" bIns="46584" rtlCol="0" anchor="ctr"/>
          <a:lstStyle/>
          <a:p>
            <a:endParaRPr lang="en-US" dirty="0"/>
          </a:p>
        </p:txBody>
      </p:sp>
      <p:sp>
        <p:nvSpPr>
          <p:cNvPr id="5" name="Notes Placeholder 4"/>
          <p:cNvSpPr>
            <a:spLocks noGrp="1"/>
          </p:cNvSpPr>
          <p:nvPr>
            <p:ph type="body" sz="quarter" idx="3"/>
          </p:nvPr>
        </p:nvSpPr>
        <p:spPr>
          <a:xfrm>
            <a:off x="701040" y="4473894"/>
            <a:ext cx="5608320" cy="3660458"/>
          </a:xfrm>
          <a:prstGeom prst="rect">
            <a:avLst/>
          </a:prstGeom>
        </p:spPr>
        <p:txBody>
          <a:bodyPr vert="horz" lIns="93168" tIns="46584" rIns="93168" bIns="46584"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68" tIns="46584" rIns="93168" bIns="46584" rtlCol="0" anchor="b"/>
          <a:lstStyle>
            <a:lvl1pPr algn="l">
              <a:defRPr sz="1200">
                <a:latin typeface="Arial" panose="020B0604020202020204" pitchFamily="34" charset="0"/>
              </a:defRPr>
            </a:lvl1pPr>
          </a:lstStyle>
          <a:p>
            <a:endParaRPr lang="en-US" dirty="0"/>
          </a:p>
        </p:txBody>
      </p:sp>
      <p:sp>
        <p:nvSpPr>
          <p:cNvPr id="7" name="Slide Number Placeholder 6"/>
          <p:cNvSpPr>
            <a:spLocks noGrp="1"/>
          </p:cNvSpPr>
          <p:nvPr>
            <p:ph type="sldNum" sz="quarter" idx="5"/>
          </p:nvPr>
        </p:nvSpPr>
        <p:spPr>
          <a:xfrm>
            <a:off x="3970939" y="8829967"/>
            <a:ext cx="3037840" cy="466433"/>
          </a:xfrm>
          <a:prstGeom prst="rect">
            <a:avLst/>
          </a:prstGeom>
        </p:spPr>
        <p:txBody>
          <a:bodyPr vert="horz" lIns="93168" tIns="46584" rIns="93168" bIns="46584" rtlCol="0" anchor="b"/>
          <a:lstStyle>
            <a:lvl1pPr algn="r">
              <a:defRPr sz="1200">
                <a:latin typeface="Arial" panose="020B0604020202020204" pitchFamily="34" charset="0"/>
              </a:defRPr>
            </a:lvl1pPr>
          </a:lstStyle>
          <a:p>
            <a:fld id="{FB7463FA-088F-42C7-9900-C71C52E1246E}" type="slidenum">
              <a:rPr lang="en-US" smtClean="0"/>
              <a:pPr/>
              <a:t>‹#›</a:t>
            </a:fld>
            <a:endParaRPr lang="en-US" dirty="0"/>
          </a:p>
        </p:txBody>
      </p:sp>
    </p:spTree>
    <p:extLst>
      <p:ext uri="{BB962C8B-B14F-4D97-AF65-F5344CB8AC3E}">
        <p14:creationId xmlns:p14="http://schemas.microsoft.com/office/powerpoint/2010/main" val="1122011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a:p>
            <a:pPr>
              <a:lnSpc>
                <a:spcPct val="107000"/>
              </a:lnSpc>
            </a:pPr>
            <a:r>
              <a:rPr lang="en-US" b="1" dirty="0">
                <a:ea typeface="Calibri" panose="020F0502020204030204" pitchFamily="34" charset="0"/>
              </a:rPr>
              <a:t>Presentation Introduction</a:t>
            </a:r>
            <a:endParaRPr lang="en-US" dirty="0">
              <a:ea typeface="Calibri" panose="020F0502020204030204" pitchFamily="34" charset="0"/>
            </a:endParaRPr>
          </a:p>
          <a:p>
            <a:pPr marL="282550" indent="-282550">
              <a:lnSpc>
                <a:spcPct val="107000"/>
              </a:lnSpc>
              <a:buFont typeface="Arial" panose="020B0604020202020204" pitchFamily="34" charset="0"/>
              <a:buChar char="•"/>
              <a:tabLst>
                <a:tab pos="678119" algn="l"/>
              </a:tabLst>
            </a:pPr>
            <a:r>
              <a:rPr lang="en-US" dirty="0">
                <a:ea typeface="Calibri" panose="020F0502020204030204" pitchFamily="34" charset="0"/>
                <a:cs typeface="Arial" panose="020B0604020202020204" pitchFamily="34" charset="0"/>
              </a:rPr>
              <a:t>SB 1383 is the most significant waste reduction mandate to be adopted in California in the last 30 years.</a:t>
            </a:r>
          </a:p>
          <a:p>
            <a:pPr marL="282550" indent="-282550">
              <a:lnSpc>
                <a:spcPct val="107000"/>
              </a:lnSpc>
              <a:buFont typeface="Arial" panose="020B0604020202020204" pitchFamily="34" charset="0"/>
              <a:buChar char="•"/>
              <a:tabLst>
                <a:tab pos="678119" algn="l"/>
              </a:tabLst>
            </a:pPr>
            <a:r>
              <a:rPr lang="en-US" dirty="0">
                <a:ea typeface="Calibri" panose="020F0502020204030204" pitchFamily="34" charset="0"/>
                <a:cs typeface="Arial" panose="020B0604020202020204" pitchFamily="34" charset="0"/>
              </a:rPr>
              <a:t>The legislation has significant policy and legal implications for the state and local governments.</a:t>
            </a:r>
          </a:p>
          <a:p>
            <a:pPr marL="282550" indent="-282550">
              <a:lnSpc>
                <a:spcPct val="107000"/>
              </a:lnSpc>
              <a:buFont typeface="Arial" panose="020B0604020202020204" pitchFamily="34" charset="0"/>
              <a:buChar char="•"/>
              <a:tabLst>
                <a:tab pos="678119" algn="l"/>
              </a:tabLst>
            </a:pPr>
            <a:r>
              <a:rPr lang="en-US" dirty="0">
                <a:ea typeface="Calibri" panose="020F0502020204030204" pitchFamily="34" charset="0"/>
                <a:cs typeface="Arial" panose="020B0604020202020204" pitchFamily="34" charset="0"/>
              </a:rPr>
              <a:t>To assist jurisdictions with the implementation of SB 1383, we have worked with CalRecycle to develop four Model Tools: </a:t>
            </a:r>
          </a:p>
          <a:p>
            <a:pPr marL="621609" lvl="1" indent="-169530">
              <a:buFont typeface="Arial" panose="020B0604020202020204" pitchFamily="34" charset="0"/>
              <a:buChar char="•"/>
            </a:pPr>
            <a:r>
              <a:rPr lang="en-US" dirty="0"/>
              <a:t>Model franchise agreement;</a:t>
            </a:r>
          </a:p>
          <a:p>
            <a:pPr marL="621609" lvl="1" indent="-169530">
              <a:buFont typeface="Arial" panose="020B0604020202020204" pitchFamily="34" charset="0"/>
              <a:buChar char="•"/>
            </a:pPr>
            <a:r>
              <a:rPr lang="en-US" dirty="0"/>
              <a:t>Model mandatory organics disposal </a:t>
            </a:r>
            <a:r>
              <a:rPr lang="en-US" u="none" dirty="0"/>
              <a:t>reduction</a:t>
            </a:r>
            <a:r>
              <a:rPr lang="en-US" dirty="0"/>
              <a:t> ordinance;</a:t>
            </a:r>
          </a:p>
          <a:p>
            <a:pPr marL="621609" lvl="1" indent="-169530">
              <a:buFont typeface="Arial" panose="020B0604020202020204" pitchFamily="34" charset="0"/>
              <a:buChar char="•"/>
            </a:pPr>
            <a:r>
              <a:rPr lang="en-US" dirty="0"/>
              <a:t>Model organic waste product procurement policy; and,</a:t>
            </a:r>
          </a:p>
          <a:p>
            <a:pPr marL="621609" lvl="1" indent="-169530">
              <a:buFont typeface="Arial" panose="020B0604020202020204" pitchFamily="34" charset="0"/>
              <a:buChar char="•"/>
            </a:pPr>
            <a:r>
              <a:rPr lang="en-US" dirty="0"/>
              <a:t>Model edible food recovery agreement.</a:t>
            </a:r>
          </a:p>
          <a:p>
            <a:pPr defTabSz="904159">
              <a:defRPr/>
            </a:pPr>
            <a:endParaRPr lang="en-US" kern="1200" baseline="0" dirty="0">
              <a:solidFill>
                <a:schemeClr val="tx1"/>
              </a:solidFill>
              <a:effectLst/>
              <a:ea typeface="+mn-ea"/>
              <a:cs typeface="+mn-cs"/>
            </a:endParaRPr>
          </a:p>
          <a:p>
            <a:pPr defTabSz="904159">
              <a:defRPr/>
            </a:pPr>
            <a:r>
              <a:rPr lang="en-US" baseline="0" dirty="0"/>
              <a:t>Today I am pleased to be presenting the SB 1383 overview and introducing the Model Procurement Policy. The purpose of the Model Procurement Policy is to provide example language that Jurisdictions can use to create a new organic waste product procurement policy or to amend its existing procurement policies to support its compliance with SB 1383 organic waste product procurement and recycled-content paper requirements. </a:t>
            </a:r>
          </a:p>
        </p:txBody>
      </p:sp>
      <p:sp>
        <p:nvSpPr>
          <p:cNvPr id="4" name="Slide Number Placeholder 3"/>
          <p:cNvSpPr>
            <a:spLocks noGrp="1"/>
          </p:cNvSpPr>
          <p:nvPr>
            <p:ph type="sldNum" sz="quarter" idx="10"/>
          </p:nvPr>
        </p:nvSpPr>
        <p:spPr/>
        <p:txBody>
          <a:bodyPr/>
          <a:lstStyle/>
          <a:p>
            <a:fld id="{FB7463FA-088F-42C7-9900-C71C52E1246E}" type="slidenum">
              <a:rPr lang="en-US" smtClean="0"/>
              <a:t>1</a:t>
            </a:fld>
            <a:endParaRPr lang="en-US" dirty="0"/>
          </a:p>
        </p:txBody>
      </p:sp>
    </p:spTree>
    <p:extLst>
      <p:ext uri="{BB962C8B-B14F-4D97-AF65-F5344CB8AC3E}">
        <p14:creationId xmlns:p14="http://schemas.microsoft.com/office/powerpoint/2010/main" val="24593698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u="sng" dirty="0">
                <a:latin typeface="Arial" panose="020B0604020202020204" pitchFamily="34" charset="0"/>
                <a:cs typeface="Arial" panose="020B0604020202020204" pitchFamily="34" charset="0"/>
              </a:rPr>
              <a:t>Disclaimer</a:t>
            </a:r>
          </a:p>
          <a:p>
            <a:pPr marL="174708" indent="-174708" defTabSz="931774">
              <a:buFont typeface="Arial" panose="020B0604020202020204" pitchFamily="34" charset="0"/>
              <a:buChar char="•"/>
              <a:defRPr/>
            </a:pPr>
            <a:r>
              <a:rPr lang="en-US" u="none" dirty="0">
                <a:latin typeface="Arial" panose="020B0604020202020204" pitchFamily="34" charset="0"/>
                <a:cs typeface="Arial" panose="020B0604020202020204" pitchFamily="34" charset="0"/>
              </a:rPr>
              <a:t>Before we g</a:t>
            </a:r>
            <a:r>
              <a:rPr lang="en-US" u="none" baseline="0" dirty="0">
                <a:latin typeface="Arial" panose="020B0604020202020204" pitchFamily="34" charset="0"/>
                <a:cs typeface="Arial" panose="020B0604020202020204" pitchFamily="34" charset="0"/>
              </a:rPr>
              <a:t>o any further, I have to go over the f</a:t>
            </a:r>
            <a:r>
              <a:rPr lang="en-US" u="none" dirty="0">
                <a:latin typeface="Arial" panose="020B0604020202020204" pitchFamily="34" charset="0"/>
                <a:cs typeface="Arial" panose="020B0604020202020204" pitchFamily="34" charset="0"/>
              </a:rPr>
              <a:t>ine print</a:t>
            </a:r>
            <a:r>
              <a:rPr lang="en-US" u="none" baseline="0" dirty="0">
                <a:latin typeface="Arial" panose="020B0604020202020204" pitchFamily="34" charset="0"/>
                <a:cs typeface="Arial" panose="020B0604020202020204" pitchFamily="34" charset="0"/>
              </a:rPr>
              <a:t>.  </a:t>
            </a:r>
            <a:endParaRPr lang="en-US" u="none" dirty="0"/>
          </a:p>
          <a:p>
            <a:pPr defTabSz="904159">
              <a:defRPr/>
            </a:pPr>
            <a:endParaRPr lang="en-US" dirty="0"/>
          </a:p>
          <a:p>
            <a:pPr marL="171450" indent="-171450" defTabSz="904159">
              <a:buFont typeface="Arial" panose="020B0604020202020204" pitchFamily="34" charset="0"/>
              <a:buChar char="•"/>
              <a:defRPr/>
            </a:pPr>
            <a:r>
              <a:rPr lang="en-US" baseline="0" dirty="0"/>
              <a:t>The Model Procurement Policy is for example purposes only. </a:t>
            </a:r>
            <a:r>
              <a:rPr lang="en-US" dirty="0"/>
              <a:t>It should not merely be duplicated without consideration of an individual jurisdiction’s particular needs or circumstances. It is not intended to cover each and every situation, nor can it anticipate specific needs. </a:t>
            </a:r>
          </a:p>
          <a:p>
            <a:endParaRPr lang="en-US" baseline="0" dirty="0"/>
          </a:p>
          <a:p>
            <a:pPr marL="171450" indent="-171450" defTabSz="904159">
              <a:buFont typeface="Arial" panose="020B0604020202020204" pitchFamily="34" charset="0"/>
              <a:buChar char="•"/>
            </a:pPr>
            <a:r>
              <a:rPr lang="en-US" baseline="0" dirty="0"/>
              <a:t>We’ve done our best to align the language in th</a:t>
            </a:r>
            <a:r>
              <a:rPr lang="en-US" u="none" baseline="0" dirty="0"/>
              <a:t>e Model with the regulations. </a:t>
            </a:r>
            <a:r>
              <a:rPr lang="en-US" u="none" strike="noStrike" baseline="0" dirty="0">
                <a:solidFill>
                  <a:srgbClr val="C00000"/>
                </a:solidFill>
              </a:rPr>
              <a:t>However</a:t>
            </a:r>
            <a:r>
              <a:rPr lang="en-US" u="none" baseline="0" dirty="0">
                <a:solidFill>
                  <a:srgbClr val="C00000"/>
                </a:solidFill>
              </a:rPr>
              <a:t>, in the event of any conflict, the language in the regulations shall prevail over language in the Model Tool. </a:t>
            </a:r>
            <a:endParaRPr lang="en-US" u="none" baseline="0" dirty="0"/>
          </a:p>
          <a:p>
            <a:pPr marL="171450" indent="-171450">
              <a:buFont typeface="Arial" panose="020B0604020202020204" pitchFamily="34" charset="0"/>
              <a:buChar char="•"/>
            </a:pPr>
            <a:endParaRPr lang="en-US" baseline="0" dirty="0"/>
          </a:p>
          <a:p>
            <a:pPr marL="171450" indent="-171450">
              <a:buFont typeface="Arial" panose="020B0604020202020204" pitchFamily="34" charset="0"/>
              <a:buChar char="•"/>
            </a:pPr>
            <a:r>
              <a:rPr lang="en-US" baseline="0" dirty="0"/>
              <a:t>In the event of any language discrepancy, the SB 1383 </a:t>
            </a:r>
            <a:r>
              <a:rPr lang="en-US" u="none" baseline="0" dirty="0"/>
              <a:t>reg language and the official rulemaking record should guide determining regulatory intent and interpretation. </a:t>
            </a:r>
          </a:p>
          <a:p>
            <a:pPr marL="171450" indent="-171450">
              <a:buFont typeface="Arial" panose="020B0604020202020204" pitchFamily="34" charset="0"/>
              <a:buChar char="•"/>
            </a:pPr>
            <a:endParaRPr lang="en-US" baseline="0" dirty="0"/>
          </a:p>
          <a:p>
            <a:pPr marL="171450" indent="-171450">
              <a:buFont typeface="Arial" panose="020B0604020202020204" pitchFamily="34" charset="0"/>
              <a:buChar char="•"/>
            </a:pPr>
            <a:r>
              <a:rPr lang="en-US" baseline="0" dirty="0"/>
              <a:t>It is also important to note that each jurisdiction is ultimately responsible for its compliance with the regulations, and is advised to seek legal counsel in development or modification of its policy.</a:t>
            </a:r>
            <a:endParaRPr lang="en-US" strike="sngStrike" dirty="0"/>
          </a:p>
        </p:txBody>
      </p:sp>
      <p:sp>
        <p:nvSpPr>
          <p:cNvPr id="4" name="Slide Number Placeholder 3"/>
          <p:cNvSpPr>
            <a:spLocks noGrp="1"/>
          </p:cNvSpPr>
          <p:nvPr>
            <p:ph type="sldNum" sz="quarter" idx="10"/>
          </p:nvPr>
        </p:nvSpPr>
        <p:spPr/>
        <p:txBody>
          <a:bodyPr/>
          <a:lstStyle/>
          <a:p>
            <a:fld id="{FB7463FA-088F-42C7-9900-C71C52E1246E}" type="slidenum">
              <a:rPr lang="en-US" smtClean="0">
                <a:solidFill>
                  <a:prstClr val="black"/>
                </a:solidFill>
              </a:rPr>
              <a:pPr/>
              <a:t>2</a:t>
            </a:fld>
            <a:endParaRPr lang="en-US" dirty="0">
              <a:solidFill>
                <a:prstClr val="black"/>
              </a:solidFill>
            </a:endParaRPr>
          </a:p>
        </p:txBody>
      </p:sp>
    </p:spTree>
    <p:extLst>
      <p:ext uri="{BB962C8B-B14F-4D97-AF65-F5344CB8AC3E}">
        <p14:creationId xmlns:p14="http://schemas.microsoft.com/office/powerpoint/2010/main" val="25762234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pPr>
            <a:r>
              <a:rPr lang="en-US" b="1" dirty="0">
                <a:ea typeface="Calibri" panose="020F0502020204030204" pitchFamily="34" charset="0"/>
              </a:rPr>
              <a:t>Presentation Outline</a:t>
            </a:r>
            <a:endParaRPr lang="en-US" dirty="0">
              <a:ea typeface="Calibri" panose="020F0502020204030204" pitchFamily="34" charset="0"/>
            </a:endParaRPr>
          </a:p>
          <a:p>
            <a:pPr marL="282550" indent="-282550">
              <a:lnSpc>
                <a:spcPct val="107000"/>
              </a:lnSpc>
              <a:buFont typeface="Arial" panose="020B0604020202020204" pitchFamily="34" charset="0"/>
              <a:buChar char="•"/>
              <a:tabLst>
                <a:tab pos="904159" algn="l"/>
              </a:tabLst>
            </a:pPr>
            <a:r>
              <a:rPr lang="en-US" dirty="0">
                <a:ea typeface="Calibri" panose="020F0502020204030204" pitchFamily="34" charset="0"/>
                <a:cs typeface="Arial" panose="020B0604020202020204" pitchFamily="34" charset="0"/>
              </a:rPr>
              <a:t>I will provide an overview of SB 1383, highlighting specific requirements, target dates, and local government roles and responsibilities.</a:t>
            </a:r>
          </a:p>
          <a:p>
            <a:pPr marL="282550" indent="-282550">
              <a:lnSpc>
                <a:spcPct val="107000"/>
              </a:lnSpc>
              <a:buFont typeface="Arial" panose="020B0604020202020204" pitchFamily="34" charset="0"/>
              <a:buChar char="•"/>
              <a:tabLst>
                <a:tab pos="904159" algn="l"/>
              </a:tabLst>
            </a:pPr>
            <a:r>
              <a:rPr lang="en-US" dirty="0">
                <a:ea typeface="Calibri" panose="020F0502020204030204" pitchFamily="34" charset="0"/>
                <a:cs typeface="Arial" panose="020B0604020202020204" pitchFamily="34" charset="0"/>
              </a:rPr>
              <a:t>I will then turn it over to Debra Kaufman to discuss objectives of the Model Procurement Policy Tool, review how it was developed, how it is structured, and items to consider while using the Model Tool. </a:t>
            </a:r>
          </a:p>
          <a:p>
            <a:pPr marL="282550" indent="-282550">
              <a:lnSpc>
                <a:spcPct val="107000"/>
              </a:lnSpc>
              <a:buFont typeface="Arial" panose="020B0604020202020204" pitchFamily="34" charset="0"/>
              <a:buChar char="•"/>
              <a:tabLst>
                <a:tab pos="904159" algn="l"/>
              </a:tabLst>
            </a:pPr>
            <a:r>
              <a:rPr lang="en-US" dirty="0">
                <a:ea typeface="Calibri" panose="020F0502020204030204" pitchFamily="34" charset="0"/>
                <a:cs typeface="Arial" panose="020B0604020202020204" pitchFamily="34" charset="0"/>
              </a:rPr>
              <a:t>She will go through the Model, section by section, covering the focus of each section as well as guidance notes and customization options that are provided in the Model Tool. </a:t>
            </a:r>
          </a:p>
          <a:p>
            <a:pPr marL="282550" indent="-282550">
              <a:lnSpc>
                <a:spcPct val="107000"/>
              </a:lnSpc>
              <a:buFont typeface="Arial" panose="020B0604020202020204" pitchFamily="34" charset="0"/>
              <a:buChar char="•"/>
              <a:tabLst>
                <a:tab pos="904159" algn="l"/>
              </a:tabLst>
            </a:pPr>
            <a:r>
              <a:rPr lang="en-US" dirty="0">
                <a:ea typeface="Calibri" panose="020F0502020204030204" pitchFamily="34" charset="0"/>
                <a:cs typeface="Arial" panose="020B0604020202020204" pitchFamily="34" charset="0"/>
              </a:rPr>
              <a:t>We expect the presentation to be about 35 minutes. </a:t>
            </a:r>
          </a:p>
          <a:p>
            <a:pPr marL="282550" indent="-282550">
              <a:lnSpc>
                <a:spcPct val="107000"/>
              </a:lnSpc>
              <a:buFont typeface="Arial" panose="020B0604020202020204" pitchFamily="34" charset="0"/>
              <a:buChar char="•"/>
              <a:tabLst>
                <a:tab pos="904159" algn="l"/>
              </a:tabLst>
            </a:pPr>
            <a:r>
              <a:rPr lang="en-US" dirty="0">
                <a:ea typeface="Calibri" panose="020F0502020204030204" pitchFamily="34" charset="0"/>
                <a:cs typeface="Arial" panose="020B0604020202020204" pitchFamily="34" charset="0"/>
              </a:rPr>
              <a:t>We will have about 20 minutes for questions and answers.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3</a:t>
            </a:fld>
            <a:endParaRPr lang="en-US" dirty="0"/>
          </a:p>
        </p:txBody>
      </p:sp>
    </p:spTree>
    <p:extLst>
      <p:ext uri="{BB962C8B-B14F-4D97-AF65-F5344CB8AC3E}">
        <p14:creationId xmlns:p14="http://schemas.microsoft.com/office/powerpoint/2010/main" val="31876924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56054" indent="-356054">
              <a:lnSpc>
                <a:spcPct val="107000"/>
              </a:lnSpc>
              <a:buFont typeface="Arial" panose="020B0604020202020204" pitchFamily="34" charset="0"/>
              <a:buChar char="•"/>
              <a:tabLst>
                <a:tab pos="474739" algn="l"/>
              </a:tabLst>
            </a:pPr>
            <a:r>
              <a:rPr lang="en-US" dirty="0">
                <a:latin typeface="Arial" panose="020B0604020202020204" pitchFamily="34" charset="0"/>
                <a:ea typeface="Calibri" panose="020F0502020204030204" pitchFamily="34" charset="0"/>
                <a:cs typeface="Arial" panose="020B0604020202020204" pitchFamily="34" charset="0"/>
              </a:rPr>
              <a:t>SB 1383 establishes organic waste reduction targets. </a:t>
            </a:r>
          </a:p>
          <a:p>
            <a:pPr marL="356054" indent="-356054">
              <a:lnSpc>
                <a:spcPct val="107000"/>
              </a:lnSpc>
              <a:buFont typeface="Arial" panose="020B0604020202020204" pitchFamily="34" charset="0"/>
              <a:buChar char="•"/>
              <a:tabLst>
                <a:tab pos="474739" algn="l"/>
              </a:tabLst>
            </a:pPr>
            <a:r>
              <a:rPr lang="en-US" dirty="0">
                <a:latin typeface="Arial" panose="020B0604020202020204" pitchFamily="34" charset="0"/>
                <a:ea typeface="Calibri" panose="020F0502020204030204" pitchFamily="34" charset="0"/>
                <a:cs typeface="Arial" panose="020B0604020202020204" pitchFamily="34" charset="0"/>
              </a:rPr>
              <a:t>It builds upon the Mandatory Commercial Organics Recycling law, which California Jurisdictions have been implementing since 2016. </a:t>
            </a:r>
          </a:p>
          <a:p>
            <a:pPr marL="356054" indent="-356054">
              <a:lnSpc>
                <a:spcPct val="107000"/>
              </a:lnSpc>
              <a:buFont typeface="Arial" panose="020B0604020202020204" pitchFamily="34" charset="0"/>
              <a:buChar char="•"/>
              <a:tabLst>
                <a:tab pos="474739" algn="l"/>
              </a:tabLst>
            </a:pPr>
            <a:r>
              <a:rPr lang="en-US" dirty="0">
                <a:latin typeface="Arial" panose="020B0604020202020204" pitchFamily="34" charset="0"/>
                <a:ea typeface="Calibri" panose="020F0502020204030204" pitchFamily="34" charset="0"/>
                <a:cs typeface="Arial" panose="020B0604020202020204" pitchFamily="34" charset="0"/>
              </a:rPr>
              <a:t>SB 1383 sets a goal for Californians to reduce disposal of organic waste 50% by 2020 and 75% by 2025. </a:t>
            </a:r>
          </a:p>
          <a:p>
            <a:pPr marL="734629" lvl="1" indent="-282550">
              <a:lnSpc>
                <a:spcPct val="107000"/>
              </a:lnSpc>
              <a:buFont typeface="Arial" panose="020B0604020202020204" pitchFamily="34" charset="0"/>
              <a:buChar char="•"/>
              <a:tabLst>
                <a:tab pos="904159" algn="l"/>
              </a:tabLst>
            </a:pPr>
            <a:r>
              <a:rPr lang="en-US" dirty="0">
                <a:ea typeface="Calibri" panose="020F0502020204030204" pitchFamily="34" charset="0"/>
                <a:cs typeface="Arial" panose="020B0604020202020204" pitchFamily="34" charset="0"/>
              </a:rPr>
              <a:t>These targets use the 2014 Waste Characterization Study measurements when 23 million tons of organic waste were disposed in California. </a:t>
            </a:r>
          </a:p>
          <a:p>
            <a:pPr marL="734629" lvl="1" indent="-282550">
              <a:lnSpc>
                <a:spcPct val="107000"/>
              </a:lnSpc>
              <a:buFont typeface="Arial" panose="020B0604020202020204" pitchFamily="34" charset="0"/>
              <a:buChar char="•"/>
              <a:tabLst>
                <a:tab pos="904159" algn="l"/>
              </a:tabLst>
            </a:pPr>
            <a:r>
              <a:rPr lang="en-US" dirty="0">
                <a:ea typeface="Calibri" panose="020F0502020204030204" pitchFamily="34" charset="0"/>
                <a:cs typeface="Arial" panose="020B0604020202020204" pitchFamily="34" charset="0"/>
              </a:rPr>
              <a:t>These disposal reductions will reduce at least 8 million metric tons of greenhouse gas emissions annually by 2030. </a:t>
            </a:r>
            <a:endParaRPr lang="en-US" dirty="0">
              <a:latin typeface="Arial" panose="020B0604020202020204" pitchFamily="34" charset="0"/>
              <a:ea typeface="Calibri" panose="020F0502020204030204" pitchFamily="34" charset="0"/>
              <a:cs typeface="Arial" panose="020B0604020202020204" pitchFamily="34" charset="0"/>
            </a:endParaRPr>
          </a:p>
          <a:p>
            <a:pPr marL="356054" indent="-356054">
              <a:lnSpc>
                <a:spcPct val="107000"/>
              </a:lnSpc>
              <a:buFont typeface="Arial" panose="020B0604020202020204" pitchFamily="34" charset="0"/>
              <a:buChar char="•"/>
              <a:tabLst>
                <a:tab pos="474739" algn="l"/>
              </a:tabLst>
            </a:pPr>
            <a:r>
              <a:rPr lang="en-US" dirty="0">
                <a:latin typeface="Arial" panose="020B0604020202020204" pitchFamily="34" charset="0"/>
                <a:ea typeface="Calibri" panose="020F0502020204030204" pitchFamily="34" charset="0"/>
                <a:cs typeface="Arial" panose="020B0604020202020204" pitchFamily="34" charset="0"/>
              </a:rPr>
              <a:t>SB 1383</a:t>
            </a:r>
            <a:r>
              <a:rPr lang="en-US" baseline="0" dirty="0">
                <a:latin typeface="Arial" panose="020B0604020202020204" pitchFamily="34" charset="0"/>
                <a:ea typeface="Calibri" panose="020F0502020204030204" pitchFamily="34" charset="0"/>
                <a:cs typeface="Arial" panose="020B0604020202020204" pitchFamily="34" charset="0"/>
              </a:rPr>
              <a:t> e</a:t>
            </a:r>
            <a:r>
              <a:rPr lang="en-US" dirty="0">
                <a:latin typeface="Arial" panose="020B0604020202020204" pitchFamily="34" charset="0"/>
                <a:ea typeface="Calibri" panose="020F0502020204030204" pitchFamily="34" charset="0"/>
                <a:cs typeface="Arial" panose="020B0604020202020204" pitchFamily="34" charset="0"/>
              </a:rPr>
              <a:t>stablishes an additional</a:t>
            </a:r>
            <a:r>
              <a:rPr lang="en-US" baseline="0" dirty="0">
                <a:latin typeface="Arial" panose="020B0604020202020204" pitchFamily="34" charset="0"/>
                <a:ea typeface="Calibri" panose="020F0502020204030204" pitchFamily="34" charset="0"/>
                <a:cs typeface="Arial" panose="020B0604020202020204" pitchFamily="34" charset="0"/>
              </a:rPr>
              <a:t> goal</a:t>
            </a:r>
            <a:r>
              <a:rPr lang="en-US" dirty="0">
                <a:latin typeface="Arial" panose="020B0604020202020204" pitchFamily="34" charset="0"/>
                <a:ea typeface="Calibri" panose="020F0502020204030204" pitchFamily="34" charset="0"/>
                <a:cs typeface="Arial" panose="020B0604020202020204" pitchFamily="34" charset="0"/>
              </a:rPr>
              <a:t> to </a:t>
            </a:r>
            <a:r>
              <a:rPr lang="en-US" dirty="0"/>
              <a:t>recover 20% of currently disposed edible food for human consumption </a:t>
            </a:r>
            <a:r>
              <a:rPr lang="en-US" dirty="0">
                <a:latin typeface="Arial" panose="020B0604020202020204" pitchFamily="34" charset="0"/>
                <a:ea typeface="Calibri" panose="020F0502020204030204" pitchFamily="34" charset="0"/>
                <a:cs typeface="Arial" panose="020B0604020202020204" pitchFamily="34" charset="0"/>
              </a:rPr>
              <a:t>by 2025, as directed by Legislature as a part of the disposal reduction targets. </a:t>
            </a:r>
          </a:p>
          <a:p>
            <a:pPr marL="356054" marR="0" lvl="0" indent="-356054" algn="l" defTabSz="914400" rtl="0" eaLnBrk="1" fontAlgn="auto" latinLnBrk="0" hangingPunct="1">
              <a:lnSpc>
                <a:spcPct val="107000"/>
              </a:lnSpc>
              <a:spcBef>
                <a:spcPts val="0"/>
              </a:spcBef>
              <a:spcAft>
                <a:spcPts val="0"/>
              </a:spcAft>
              <a:buClrTx/>
              <a:buSzTx/>
              <a:buFont typeface="Arial" panose="020B0604020202020204" pitchFamily="34" charset="0"/>
              <a:buChar char="•"/>
              <a:tabLst>
                <a:tab pos="474739" algn="l"/>
              </a:tabLst>
              <a:defRPr/>
            </a:pPr>
            <a:r>
              <a:rPr lang="en-US" u="none" dirty="0">
                <a:latin typeface="Arial" panose="020B0604020202020204" pitchFamily="34" charset="0"/>
                <a:ea typeface="Calibri" panose="020F0502020204030204" pitchFamily="34" charset="0"/>
                <a:cs typeface="Arial" panose="020B0604020202020204" pitchFamily="34" charset="0"/>
              </a:rPr>
              <a:t>The SB</a:t>
            </a:r>
            <a:r>
              <a:rPr lang="en-US" u="none" baseline="0" dirty="0">
                <a:latin typeface="Arial" panose="020B0604020202020204" pitchFamily="34" charset="0"/>
                <a:ea typeface="Calibri" panose="020F0502020204030204" pitchFamily="34" charset="0"/>
                <a:cs typeface="Arial" panose="020B0604020202020204" pitchFamily="34" charset="0"/>
              </a:rPr>
              <a:t> 1383 definition of o</a:t>
            </a:r>
            <a:r>
              <a:rPr lang="en-US" u="none" dirty="0">
                <a:latin typeface="Arial" panose="020B0604020202020204" pitchFamily="34" charset="0"/>
                <a:ea typeface="Calibri" panose="020F0502020204030204" pitchFamily="34" charset="0"/>
                <a:cs typeface="Arial" panose="020B0604020202020204" pitchFamily="34" charset="0"/>
              </a:rPr>
              <a:t>rganic waste covers many materials, such as food, paper, cardboard, </a:t>
            </a:r>
            <a:r>
              <a:rPr lang="en-US" u="none" dirty="0" err="1">
                <a:latin typeface="Arial" panose="020B0604020202020204" pitchFamily="34" charset="0"/>
                <a:ea typeface="Calibri" panose="020F0502020204030204" pitchFamily="34" charset="0"/>
                <a:cs typeface="Arial" panose="020B0604020202020204" pitchFamily="34" charset="0"/>
              </a:rPr>
              <a:t>greenwaste</a:t>
            </a:r>
            <a:r>
              <a:rPr lang="en-US" u="none" dirty="0">
                <a:latin typeface="Arial" panose="020B0604020202020204" pitchFamily="34" charset="0"/>
                <a:ea typeface="Calibri" panose="020F0502020204030204" pitchFamily="34" charset="0"/>
                <a:cs typeface="Arial" panose="020B0604020202020204" pitchFamily="34" charset="0"/>
              </a:rPr>
              <a:t>, and </a:t>
            </a:r>
            <a:r>
              <a:rPr lang="en-US" u="none" dirty="0" err="1">
                <a:latin typeface="Arial" panose="020B0604020202020204" pitchFamily="34" charset="0"/>
                <a:ea typeface="Calibri" panose="020F0502020204030204" pitchFamily="34" charset="0"/>
                <a:cs typeface="Arial" panose="020B0604020202020204" pitchFamily="34" charset="0"/>
              </a:rPr>
              <a:t>woodwaste</a:t>
            </a:r>
            <a:r>
              <a:rPr lang="en-US" u="none" dirty="0">
                <a:latin typeface="Arial" panose="020B0604020202020204" pitchFamily="34" charset="0"/>
                <a:ea typeface="Calibri" panose="020F0502020204030204" pitchFamily="34" charset="0"/>
                <a:cs typeface="Arial" panose="020B0604020202020204" pitchFamily="34" charset="0"/>
              </a:rPr>
              <a:t>, etc.</a:t>
            </a:r>
          </a:p>
          <a:p>
            <a:pPr marL="356054" marR="0" lvl="0" indent="-356054" algn="l" defTabSz="914400" rtl="0" eaLnBrk="1" fontAlgn="auto" latinLnBrk="0" hangingPunct="1">
              <a:lnSpc>
                <a:spcPct val="107000"/>
              </a:lnSpc>
              <a:spcBef>
                <a:spcPts val="0"/>
              </a:spcBef>
              <a:spcAft>
                <a:spcPts val="0"/>
              </a:spcAft>
              <a:buClrTx/>
              <a:buSzTx/>
              <a:buFont typeface="Arial" panose="020B0604020202020204" pitchFamily="34" charset="0"/>
              <a:buChar char="•"/>
              <a:tabLst>
                <a:tab pos="474739" algn="l"/>
              </a:tabLst>
              <a:defRPr/>
            </a:pPr>
            <a:r>
              <a:rPr lang="en-US" b="1" u="none" dirty="0">
                <a:latin typeface="Arial" panose="020B0604020202020204" pitchFamily="34" charset="0"/>
                <a:ea typeface="Calibri" panose="020F0502020204030204" pitchFamily="34" charset="0"/>
                <a:cs typeface="Arial" panose="020B0604020202020204" pitchFamily="34" charset="0"/>
              </a:rPr>
              <a:t>The regulations take effect in 2022.</a:t>
            </a:r>
          </a:p>
          <a:p>
            <a:pPr marL="0" indent="0" defTabSz="904159">
              <a:lnSpc>
                <a:spcPct val="107000"/>
              </a:lnSpc>
              <a:buFont typeface="Arial" panose="020B0604020202020204" pitchFamily="34" charset="0"/>
              <a:buNone/>
              <a:tabLst>
                <a:tab pos="452079" algn="l"/>
              </a:tabLst>
              <a:defRPr/>
            </a:pPr>
            <a:endParaRPr lang="en-US" strike="sngStrike" dirty="0">
              <a:ea typeface="Calibri" panose="020F050202020403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t>4</a:t>
            </a:fld>
            <a:endParaRPr lang="en-US" dirty="0"/>
          </a:p>
        </p:txBody>
      </p:sp>
    </p:spTree>
    <p:extLst>
      <p:ext uri="{BB962C8B-B14F-4D97-AF65-F5344CB8AC3E}">
        <p14:creationId xmlns:p14="http://schemas.microsoft.com/office/powerpoint/2010/main" val="39825477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9415" indent="-349415">
              <a:lnSpc>
                <a:spcPct val="107000"/>
              </a:lnSpc>
              <a:buFont typeface="+mj-lt"/>
              <a:buAutoNum type="arabicPeriod"/>
              <a:tabLst>
                <a:tab pos="465887" algn="l"/>
              </a:tabLst>
            </a:pPr>
            <a:r>
              <a:rPr lang="en-US" u="none" dirty="0">
                <a:latin typeface="Arial" panose="020B0604020202020204" pitchFamily="34" charset="0"/>
                <a:ea typeface="Calibri" panose="020F0502020204030204" pitchFamily="34" charset="0"/>
              </a:rPr>
              <a:t>In SB 1383 terms, a jurisdiction is defined in the regulations to include a city, county, city and county, and special districts that provide solid waste handling services.</a:t>
            </a:r>
          </a:p>
          <a:p>
            <a:pPr marL="349415" indent="-349415">
              <a:lnSpc>
                <a:spcPct val="107000"/>
              </a:lnSpc>
              <a:buFont typeface="+mj-lt"/>
              <a:buAutoNum type="arabicPeriod"/>
              <a:tabLst>
                <a:tab pos="465887" algn="l"/>
              </a:tabLst>
            </a:pPr>
            <a:r>
              <a:rPr lang="en-US" u="none" dirty="0">
                <a:latin typeface="Arial" panose="020B0604020202020204" pitchFamily="34" charset="0"/>
                <a:ea typeface="Calibri" panose="020F0502020204030204" pitchFamily="34" charset="0"/>
              </a:rPr>
              <a:t>To meet the regulatory deadline of January 1, 2022, </a:t>
            </a:r>
            <a:r>
              <a:rPr lang="en-US" b="1" u="none" dirty="0">
                <a:latin typeface="Arial" panose="020B0604020202020204" pitchFamily="34" charset="0"/>
                <a:ea typeface="Calibri" panose="020F0502020204030204" pitchFamily="34" charset="0"/>
              </a:rPr>
              <a:t>CalRecycle expects that jurisdictions will be planning and making programmatic and budgetary decisions regarding the requirements now</a:t>
            </a:r>
            <a:r>
              <a:rPr lang="en-US" u="none" dirty="0">
                <a:latin typeface="Arial" panose="020B0604020202020204" pitchFamily="34" charset="0"/>
                <a:ea typeface="Calibri" panose="020F0502020204030204" pitchFamily="34" charset="0"/>
              </a:rPr>
              <a:t>.</a:t>
            </a:r>
          </a:p>
          <a:p>
            <a:pPr marL="349415" indent="-349415">
              <a:lnSpc>
                <a:spcPct val="107000"/>
              </a:lnSpc>
              <a:buFont typeface="+mj-lt"/>
              <a:buAutoNum type="arabicPeriod"/>
              <a:tabLst>
                <a:tab pos="465887" algn="l"/>
              </a:tabLst>
            </a:pPr>
            <a:r>
              <a:rPr lang="en-US" u="none" dirty="0">
                <a:latin typeface="Arial" panose="020B0604020202020204" pitchFamily="34" charset="0"/>
                <a:ea typeface="Calibri" panose="020F0502020204030204" pitchFamily="34" charset="0"/>
              </a:rPr>
              <a:t>By 2022 Jurisdictions are required to:</a:t>
            </a:r>
          </a:p>
          <a:p>
            <a:pPr marL="628650" lvl="1" indent="-171450">
              <a:lnSpc>
                <a:spcPct val="107000"/>
              </a:lnSpc>
              <a:buFont typeface="Arial" panose="020B0604020202020204" pitchFamily="34" charset="0"/>
              <a:buChar char="•"/>
              <a:tabLst>
                <a:tab pos="465887" algn="l"/>
              </a:tabLst>
            </a:pPr>
            <a:r>
              <a:rPr lang="en-US" b="1" u="none" dirty="0">
                <a:latin typeface="Arial" panose="020B0604020202020204" pitchFamily="34" charset="0"/>
                <a:ea typeface="Calibri" panose="020F0502020204030204" pitchFamily="34" charset="0"/>
              </a:rPr>
              <a:t>Have an ordinance.</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Have organics collection services for all residents and businesses up-and-running. Services are to be automatically provided to all residents and businesses if they generate organic waste; </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Implement edible food recovery programs established for Tier 1 generators by Jan. 1, 2022 and for Tier 2 generators by Jan. 1, 2024;</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Conduct compliant education and outreach efforts;</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Procure recovered organic waste products and </a:t>
            </a:r>
            <a:r>
              <a:rPr lang="en-US" u="sng" dirty="0">
                <a:latin typeface="Arial" panose="020B0604020202020204" pitchFamily="34" charset="0"/>
                <a:ea typeface="Calibri" panose="020F0502020204030204" pitchFamily="34" charset="0"/>
              </a:rPr>
              <a:t>recycled content </a:t>
            </a:r>
            <a:r>
              <a:rPr lang="en-US" u="none" dirty="0">
                <a:latin typeface="Arial" panose="020B0604020202020204" pitchFamily="34" charset="0"/>
                <a:ea typeface="Calibri" panose="020F0502020204030204" pitchFamily="34" charset="0"/>
              </a:rPr>
              <a:t>paper/paper products;</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Assess and plan for organic processing and edible food recovery capacity.</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Conduct desk audits, route reviews, and inspections of Tier 1 generators.</a:t>
            </a:r>
          </a:p>
          <a:p>
            <a:pPr marL="1085850" lvl="2"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In the first two years, jurisdictions must provide education and outreach to non-compliant generators.</a:t>
            </a:r>
          </a:p>
          <a:p>
            <a:pPr marL="349415" indent="-349415" defTabSz="931774">
              <a:lnSpc>
                <a:spcPct val="107000"/>
              </a:lnSpc>
              <a:buFont typeface="+mj-lt"/>
              <a:buAutoNum type="arabicPeriod"/>
              <a:tabLst>
                <a:tab pos="465887" algn="l"/>
              </a:tabLst>
              <a:defRPr/>
            </a:pPr>
            <a:r>
              <a:rPr lang="en-US" u="none" dirty="0">
                <a:latin typeface="Arial" panose="020B0604020202020204" pitchFamily="34" charset="0"/>
                <a:ea typeface="Calibri" panose="020F0502020204030204" pitchFamily="34" charset="0"/>
              </a:rPr>
              <a:t>Note that CalRecycle can begin enforcement actions on jurisdictions and other entities starting on Jan. 1, 2022. </a:t>
            </a:r>
          </a:p>
          <a:p>
            <a:pPr marL="349415" indent="-349415">
              <a:lnSpc>
                <a:spcPct val="107000"/>
              </a:lnSpc>
              <a:buFont typeface="+mj-lt"/>
              <a:buAutoNum type="arabicPeriod"/>
              <a:tabLst>
                <a:tab pos="465887" algn="l"/>
              </a:tabLst>
            </a:pPr>
            <a:r>
              <a:rPr lang="en-US" u="none" dirty="0">
                <a:latin typeface="Arial" panose="020B0604020202020204" pitchFamily="34" charset="0"/>
                <a:ea typeface="Calibri" panose="020F0502020204030204" pitchFamily="34" charset="0"/>
              </a:rPr>
              <a:t>In 2024, Jurisdictions will be required to take enforcement against noncompliant entities.</a:t>
            </a:r>
          </a:p>
          <a:p>
            <a:pPr marL="806615" marR="0" lvl="1" indent="-349415" algn="l" defTabSz="914400" rtl="0" eaLnBrk="1" fontAlgn="auto" latinLnBrk="0" hangingPunct="1">
              <a:lnSpc>
                <a:spcPct val="107000"/>
              </a:lnSpc>
              <a:spcBef>
                <a:spcPts val="0"/>
              </a:spcBef>
              <a:spcAft>
                <a:spcPts val="0"/>
              </a:spcAft>
              <a:buClrTx/>
              <a:buSzTx/>
              <a:buFont typeface="+mj-lt"/>
              <a:buAutoNum type="arabicPeriod"/>
              <a:tabLst>
                <a:tab pos="465887" algn="l"/>
              </a:tabLst>
              <a:defRPr/>
            </a:pPr>
            <a:r>
              <a:rPr lang="en-US" u="none" strike="sngStrike" dirty="0">
                <a:solidFill>
                  <a:srgbClr val="FF0000"/>
                </a:solidFill>
                <a:latin typeface="Arial" panose="020B0604020202020204" pitchFamily="34" charset="0"/>
                <a:ea typeface="Calibri" panose="020F0502020204030204" pitchFamily="34" charset="0"/>
              </a:rPr>
              <a:t>Note that Jurisdictions are not affirmatively required to impose penalties on generators found in violation of prohibited container contaminant requirements</a:t>
            </a:r>
            <a:r>
              <a:rPr lang="en-US" u="none" dirty="0">
                <a:solidFill>
                  <a:srgbClr val="FF0000"/>
                </a:solidFill>
                <a:latin typeface="Arial" panose="020B0604020202020204" pitchFamily="34" charset="0"/>
                <a:ea typeface="Calibri" panose="020F0502020204030204" pitchFamily="34" charset="0"/>
              </a:rPr>
              <a:t>.</a:t>
            </a:r>
            <a:endParaRPr lang="en-US" u="none" dirty="0">
              <a:latin typeface="Arial" panose="020B0604020202020204" pitchFamily="34" charset="0"/>
              <a:ea typeface="Calibri" panose="020F0502020204030204" pitchFamily="34" charset="0"/>
            </a:endParaRPr>
          </a:p>
          <a:p>
            <a:pPr marL="349415" indent="-349415">
              <a:lnSpc>
                <a:spcPct val="107000"/>
              </a:lnSpc>
              <a:buFont typeface="+mj-lt"/>
              <a:buAutoNum type="arabicPeriod"/>
              <a:tabLst>
                <a:tab pos="465887" algn="l"/>
              </a:tabLst>
            </a:pPr>
            <a:r>
              <a:rPr lang="en-US" u="none" dirty="0">
                <a:latin typeface="Arial" panose="020B0604020202020204" pitchFamily="34" charset="0"/>
                <a:ea typeface="Calibri" panose="020F0502020204030204" pitchFamily="34" charset="0"/>
              </a:rPr>
              <a:t>CalRecycle has some funding through competitive grant programs, as well as </a:t>
            </a:r>
            <a:r>
              <a:rPr lang="en-US" u="none" strike="sngStrike" dirty="0">
                <a:latin typeface="Arial" panose="020B0604020202020204" pitchFamily="34" charset="0"/>
                <a:ea typeface="Calibri" panose="020F0502020204030204" pitchFamily="34" charset="0"/>
              </a:rPr>
              <a:t>a</a:t>
            </a:r>
            <a:r>
              <a:rPr lang="en-US" u="none" dirty="0">
                <a:latin typeface="Arial" panose="020B0604020202020204" pitchFamily="34" charset="0"/>
                <a:ea typeface="Calibri" panose="020F0502020204030204" pitchFamily="34" charset="0"/>
              </a:rPr>
              <a:t> loan programs, for establishing the infrastructure for recycling organic waste and recovering edible food.  However, for the programmatic activities, such as enforcement, inspections, education,</a:t>
            </a:r>
            <a:r>
              <a:rPr lang="en-US" u="none" baseline="0" dirty="0">
                <a:latin typeface="Arial" panose="020B0604020202020204" pitchFamily="34" charset="0"/>
                <a:ea typeface="Calibri" panose="020F0502020204030204" pitchFamily="34" charset="0"/>
              </a:rPr>
              <a:t> and</a:t>
            </a:r>
            <a:r>
              <a:rPr lang="en-US" u="none" dirty="0">
                <a:latin typeface="Arial" panose="020B0604020202020204" pitchFamily="34" charset="0"/>
                <a:ea typeface="Calibri" panose="020F0502020204030204" pitchFamily="34" charset="0"/>
              </a:rPr>
              <a:t> collection</a:t>
            </a:r>
            <a:r>
              <a:rPr lang="en-US" u="none" baseline="0" dirty="0">
                <a:latin typeface="Arial" panose="020B0604020202020204" pitchFamily="34" charset="0"/>
                <a:ea typeface="Calibri" panose="020F0502020204030204" pitchFamily="34" charset="0"/>
              </a:rPr>
              <a:t> service,</a:t>
            </a:r>
            <a:r>
              <a:rPr lang="en-US" u="none" dirty="0">
                <a:latin typeface="Arial" panose="020B0604020202020204" pitchFamily="34" charset="0"/>
                <a:ea typeface="Calibri" panose="020F0502020204030204" pitchFamily="34" charset="0"/>
              </a:rPr>
              <a:t> Jurisdictions will need to plan for budgetary and staffing changes to address these requirements.</a:t>
            </a:r>
          </a:p>
          <a:p>
            <a:pPr marL="757066" lvl="1" indent="-291179">
              <a:lnSpc>
                <a:spcPct val="107000"/>
              </a:lnSpc>
              <a:buFont typeface="+mj-lt"/>
              <a:buAutoNum type="alphaLcPeriod"/>
              <a:tabLst>
                <a:tab pos="931774" algn="l"/>
              </a:tabLst>
            </a:pPr>
            <a:r>
              <a:rPr lang="en-US" u="none" dirty="0">
                <a:latin typeface="Arial" panose="020B0604020202020204" pitchFamily="34" charset="0"/>
                <a:ea typeface="Calibri" panose="020F0502020204030204" pitchFamily="34" charset="0"/>
              </a:rPr>
              <a:t>Big takeaway here: </a:t>
            </a:r>
            <a:r>
              <a:rPr lang="en-US" b="1" u="none" dirty="0">
                <a:latin typeface="Arial" panose="020B0604020202020204" pitchFamily="34" charset="0"/>
                <a:ea typeface="Calibri" panose="020F0502020204030204" pitchFamily="34" charset="0"/>
              </a:rPr>
              <a:t>start planning now</a:t>
            </a:r>
            <a:r>
              <a:rPr lang="en-US" u="none" dirty="0">
                <a:latin typeface="Arial" panose="020B0604020202020204" pitchFamily="34" charset="0"/>
                <a:ea typeface="Calibri" panose="020F0502020204030204" pitchFamily="34" charset="0"/>
              </a:rPr>
              <a:t> to have the programmatic, staffing, and budgetary changes in place by January 1, 2022.</a:t>
            </a:r>
          </a:p>
          <a:p>
            <a:pPr>
              <a:lnSpc>
                <a:spcPct val="107000"/>
              </a:lnSpc>
            </a:pPr>
            <a:br>
              <a:rPr lang="en-US" u="none" dirty="0">
                <a:latin typeface="Arial" panose="020B0604020202020204" pitchFamily="34" charset="0"/>
                <a:ea typeface="Calibri" panose="020F0502020204030204" pitchFamily="34" charset="0"/>
              </a:rPr>
            </a:br>
            <a:r>
              <a:rPr lang="en-US" u="none" dirty="0">
                <a:latin typeface="Arial" panose="020B0604020202020204" pitchFamily="34" charset="0"/>
                <a:ea typeface="Calibri" panose="020F0502020204030204" pitchFamily="34" charset="0"/>
              </a:rPr>
              <a:t> </a:t>
            </a:r>
          </a:p>
        </p:txBody>
      </p:sp>
      <p:sp>
        <p:nvSpPr>
          <p:cNvPr id="4" name="Slide Number Placeholder 3"/>
          <p:cNvSpPr>
            <a:spLocks noGrp="1"/>
          </p:cNvSpPr>
          <p:nvPr>
            <p:ph type="sldNum" sz="quarter" idx="10"/>
          </p:nvPr>
        </p:nvSpPr>
        <p:spPr/>
        <p:txBody>
          <a:bodyPr/>
          <a:lstStyle/>
          <a:p>
            <a:fld id="{FB7463FA-088F-42C7-9900-C71C52E1246E}" type="slidenum">
              <a:rPr lang="en-US" smtClean="0"/>
              <a:t>5</a:t>
            </a:fld>
            <a:endParaRPr lang="en-US" dirty="0"/>
          </a:p>
        </p:txBody>
      </p:sp>
    </p:spTree>
    <p:extLst>
      <p:ext uri="{BB962C8B-B14F-4D97-AF65-F5344CB8AC3E}">
        <p14:creationId xmlns:p14="http://schemas.microsoft.com/office/powerpoint/2010/main" val="11218353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4159">
              <a:tabLst>
                <a:tab pos="452079" algn="l"/>
              </a:tabLst>
              <a:defRPr/>
            </a:pPr>
            <a:r>
              <a:rPr lang="en-US" b="1" dirty="0">
                <a:ea typeface="Calibri" panose="020F0502020204030204" pitchFamily="34" charset="0"/>
              </a:rPr>
              <a:t>Note scripting provided by CalRecycle with modification by HF&amp;H to shorten length:</a:t>
            </a:r>
          </a:p>
          <a:p>
            <a:pPr defTabSz="904159">
              <a:tabLst>
                <a:tab pos="452079" algn="l"/>
              </a:tabLst>
              <a:defRPr/>
            </a:pPr>
            <a:endParaRPr lang="en-US" dirty="0">
              <a:solidFill>
                <a:srgbClr val="000000"/>
              </a:solidFill>
              <a:cs typeface="Arial" panose="020B0604020202020204" pitchFamily="34" charset="0"/>
            </a:endParaRPr>
          </a:p>
          <a:p>
            <a:pPr marL="339060" indent="-339060">
              <a:buFont typeface="Arial" panose="020B0604020202020204" pitchFamily="34" charset="0"/>
              <a:buChar char="•"/>
              <a:tabLst>
                <a:tab pos="452079" algn="l"/>
              </a:tabLst>
            </a:pPr>
            <a:r>
              <a:rPr lang="en-US" u="none" dirty="0">
                <a:solidFill>
                  <a:srgbClr val="000000"/>
                </a:solidFill>
                <a:cs typeface="Arial" panose="020B0604020202020204" pitchFamily="34" charset="0"/>
              </a:rPr>
              <a:t>Our</a:t>
            </a:r>
            <a:r>
              <a:rPr lang="en-US" u="none" baseline="0" dirty="0">
                <a:solidFill>
                  <a:srgbClr val="000000"/>
                </a:solidFill>
                <a:cs typeface="Arial" panose="020B0604020202020204" pitchFamily="34" charset="0"/>
              </a:rPr>
              <a:t> goal is</a:t>
            </a:r>
            <a:r>
              <a:rPr lang="en-US" u="none" dirty="0">
                <a:solidFill>
                  <a:srgbClr val="000000"/>
                </a:solidFill>
                <a:cs typeface="Arial" panose="020B0604020202020204" pitchFamily="34" charset="0"/>
              </a:rPr>
              <a:t> to make sure jurisdictions</a:t>
            </a:r>
            <a:r>
              <a:rPr lang="en-US" u="none" baseline="0" dirty="0">
                <a:solidFill>
                  <a:srgbClr val="000000"/>
                </a:solidFill>
                <a:cs typeface="Arial" panose="020B0604020202020204" pitchFamily="34" charset="0"/>
              </a:rPr>
              <a:t> understand what the requirements are for local jurisdictions related to the SB 1383 procurement requirements.</a:t>
            </a:r>
          </a:p>
          <a:p>
            <a:pPr marL="339060" indent="-339060">
              <a:buFont typeface="Arial" panose="020B0604020202020204" pitchFamily="34" charset="0"/>
              <a:buChar char="•"/>
              <a:tabLst>
                <a:tab pos="452079" algn="l"/>
              </a:tabLst>
            </a:pPr>
            <a:r>
              <a:rPr lang="en-US" u="sng" baseline="0" dirty="0">
                <a:solidFill>
                  <a:srgbClr val="000000"/>
                </a:solidFill>
                <a:cs typeface="Arial" panose="020B0604020202020204" pitchFamily="34" charset="0"/>
              </a:rPr>
              <a:t>Beginning Jan 1, 2022, jurisdictions are required to annually procure a quantity of recovered organic waste product</a:t>
            </a:r>
            <a:endParaRPr lang="en-US" u="sng" dirty="0">
              <a:solidFill>
                <a:srgbClr val="000000"/>
              </a:solidFill>
              <a:cs typeface="Arial" panose="020B0604020202020204" pitchFamily="34" charset="0"/>
            </a:endParaRPr>
          </a:p>
          <a:p>
            <a:pPr marL="339060" indent="-339060">
              <a:buFont typeface="Arial" panose="020B0604020202020204" pitchFamily="34" charset="0"/>
              <a:buChar char="•"/>
              <a:tabLst>
                <a:tab pos="452079" algn="l"/>
              </a:tabLst>
            </a:pPr>
            <a:r>
              <a:rPr lang="en-US" u="none" dirty="0">
                <a:solidFill>
                  <a:srgbClr val="000000"/>
                </a:solidFill>
                <a:cs typeface="Arial" panose="020B0604020202020204" pitchFamily="34" charset="0"/>
              </a:rPr>
              <a:t>CalRecycle will notify jurisdictions of their minimum procurement target prior to January 1, 2022. Target linked to population. </a:t>
            </a:r>
          </a:p>
          <a:p>
            <a:pPr marL="628650" lvl="1" indent="-171450">
              <a:buFont typeface="Arial" panose="020B0604020202020204" pitchFamily="34" charset="0"/>
              <a:buChar char="•"/>
              <a:tabLst>
                <a:tab pos="452079" algn="l"/>
              </a:tabLst>
            </a:pPr>
            <a:r>
              <a:rPr lang="en-US" u="none" dirty="0">
                <a:solidFill>
                  <a:srgbClr val="000000"/>
                </a:solidFill>
                <a:ea typeface="Times New Roman" panose="02020603050405020304" pitchFamily="18" charset="0"/>
                <a:cs typeface="Arial" panose="020B0604020202020204" pitchFamily="34" charset="0"/>
              </a:rPr>
              <a:t>   However, the</a:t>
            </a:r>
            <a:r>
              <a:rPr lang="en-US" u="none" baseline="0" dirty="0">
                <a:solidFill>
                  <a:srgbClr val="000000"/>
                </a:solidFill>
                <a:ea typeface="Times New Roman" panose="02020603050405020304" pitchFamily="18" charset="0"/>
                <a:cs typeface="Arial" panose="020B0604020202020204" pitchFamily="34" charset="0"/>
              </a:rPr>
              <a:t> regulations contain all the information needed for a Jurisdiction to calculate its target at any time.</a:t>
            </a:r>
            <a:endParaRPr lang="en-US" u="none" dirty="0">
              <a:ea typeface="Times New Roman" panose="02020603050405020304" pitchFamily="18" charset="0"/>
              <a:cs typeface="Arial" panose="020B0604020202020204" pitchFamily="34" charset="0"/>
            </a:endParaRPr>
          </a:p>
          <a:p>
            <a:pPr marL="734629" lvl="1" indent="-282550">
              <a:buFont typeface="Arial" panose="020B0604020202020204" pitchFamily="34" charset="0"/>
              <a:buChar char="•"/>
              <a:tabLst>
                <a:tab pos="904159" algn="l"/>
              </a:tabLst>
            </a:pPr>
            <a:r>
              <a:rPr lang="en-US" dirty="0">
                <a:solidFill>
                  <a:srgbClr val="000000"/>
                </a:solidFill>
                <a:cs typeface="Arial" panose="020B0604020202020204" pitchFamily="34" charset="0"/>
              </a:rPr>
              <a:t>The jurisdiction can decide what mix of compost, mulch, biomass-derived electricity, or renewable gas they want to use to meet their target.</a:t>
            </a:r>
            <a:endParaRPr lang="en-US" dirty="0">
              <a:ea typeface="Times New Roman" panose="02020603050405020304" pitchFamily="18" charset="0"/>
              <a:cs typeface="Arial" panose="020B0604020202020204" pitchFamily="34" charset="0"/>
            </a:endParaRPr>
          </a:p>
          <a:p>
            <a:pPr marL="734629" lvl="1" indent="-282550">
              <a:buFont typeface="Arial" panose="020B0604020202020204" pitchFamily="34" charset="0"/>
              <a:buChar char="•"/>
              <a:tabLst>
                <a:tab pos="904159" algn="l"/>
              </a:tabLst>
            </a:pPr>
            <a:r>
              <a:rPr lang="en-US" dirty="0">
                <a:solidFill>
                  <a:srgbClr val="000000"/>
                </a:solidFill>
                <a:cs typeface="Arial" panose="020B0604020202020204" pitchFamily="34" charset="0"/>
              </a:rPr>
              <a:t>CalRecycle will provide a calculator with the conversion factors for a jurisdiction to calculate progress. </a:t>
            </a:r>
          </a:p>
          <a:p>
            <a:pPr marL="734629" lvl="1" indent="-282550">
              <a:buFont typeface="Arial" panose="020B0604020202020204" pitchFamily="34" charset="0"/>
              <a:buChar char="•"/>
              <a:tabLst>
                <a:tab pos="904159" algn="l"/>
              </a:tabLst>
            </a:pPr>
            <a:endParaRPr lang="en-US" dirty="0">
              <a:ea typeface="Times New Roman" panose="02020603050405020304" pitchFamily="18" charset="0"/>
              <a:cs typeface="Arial" panose="020B0604020202020204" pitchFamily="34" charset="0"/>
            </a:endParaRPr>
          </a:p>
          <a:p>
            <a:pPr marL="339060" indent="-339060">
              <a:buFont typeface="Arial" panose="020B0604020202020204" pitchFamily="34" charset="0"/>
              <a:buChar char="•"/>
              <a:tabLst>
                <a:tab pos="452079" algn="l"/>
              </a:tabLst>
            </a:pPr>
            <a:r>
              <a:rPr lang="en-US" b="1" dirty="0">
                <a:solidFill>
                  <a:srgbClr val="000000"/>
                </a:solidFill>
                <a:cs typeface="Arial" panose="020B0604020202020204" pitchFamily="34" charset="0"/>
              </a:rPr>
              <a:t>Procurement doesn’t necessarily mean purchase</a:t>
            </a:r>
            <a:r>
              <a:rPr lang="en-US" dirty="0">
                <a:solidFill>
                  <a:srgbClr val="000000"/>
                </a:solidFill>
                <a:cs typeface="Arial" panose="020B0604020202020204" pitchFamily="34" charset="0"/>
              </a:rPr>
              <a:t>. </a:t>
            </a:r>
            <a:endParaRPr lang="en-US" dirty="0">
              <a:ea typeface="Times New Roman" panose="02020603050405020304" pitchFamily="18" charset="0"/>
              <a:cs typeface="Arial" panose="020B0604020202020204" pitchFamily="34" charset="0"/>
            </a:endParaRPr>
          </a:p>
          <a:p>
            <a:pPr marL="734629" lvl="1" indent="-282550">
              <a:buFont typeface="Arial" panose="020B0604020202020204" pitchFamily="34" charset="0"/>
              <a:buChar char="•"/>
              <a:tabLst>
                <a:tab pos="904159" algn="l"/>
              </a:tabLst>
            </a:pPr>
            <a:r>
              <a:rPr lang="en-US" dirty="0">
                <a:solidFill>
                  <a:srgbClr val="000000"/>
                </a:solidFill>
                <a:cs typeface="Arial" panose="020B0604020202020204" pitchFamily="34" charset="0"/>
              </a:rPr>
              <a:t>A jurisdiction that produces its own compost, mulch, renewable gas, or electricity from biomass conversion can use that toward the procurement target. Same goes for the jurisdiction’s direct service providers (for example, its haulers).</a:t>
            </a:r>
            <a:endParaRPr lang="en-US" dirty="0">
              <a:ea typeface="Times New Roman" panose="02020603050405020304" pitchFamily="18" charset="0"/>
              <a:cs typeface="Arial" panose="020B0604020202020204" pitchFamily="34" charset="0"/>
            </a:endParaRPr>
          </a:p>
          <a:p>
            <a:pPr marL="1130198" lvl="2" indent="-226040">
              <a:buFont typeface="Arial" panose="020B0604020202020204" pitchFamily="34" charset="0"/>
              <a:buChar char="•"/>
              <a:tabLst>
                <a:tab pos="1356238" algn="l"/>
              </a:tabLst>
            </a:pPr>
            <a:r>
              <a:rPr lang="en-US" dirty="0">
                <a:solidFill>
                  <a:srgbClr val="000000"/>
                </a:solidFill>
                <a:cs typeface="Arial" panose="020B0604020202020204" pitchFamily="34" charset="0"/>
              </a:rPr>
              <a:t>A jurisdiction can use compost or mulch for many purposes (e.g., erosion control, soil amendment, soil cover, parks/open spaces, giveaways).</a:t>
            </a:r>
            <a:endParaRPr lang="en-US" dirty="0">
              <a:ea typeface="Times New Roman" panose="02020603050405020304" pitchFamily="18" charset="0"/>
              <a:cs typeface="Arial" panose="020B0604020202020204" pitchFamily="34" charset="0"/>
            </a:endParaRPr>
          </a:p>
          <a:p>
            <a:pPr marL="1130198" lvl="2" indent="-226040">
              <a:buFont typeface="Arial" panose="020B0604020202020204" pitchFamily="34" charset="0"/>
              <a:buChar char="•"/>
              <a:tabLst>
                <a:tab pos="1356238" algn="l"/>
              </a:tabLst>
            </a:pPr>
            <a:r>
              <a:rPr lang="en-US" dirty="0">
                <a:solidFill>
                  <a:srgbClr val="000000"/>
                </a:solidFill>
                <a:cs typeface="Arial" panose="020B0604020202020204" pitchFamily="34" charset="0"/>
              </a:rPr>
              <a:t>A jurisdiction or hauler can use renewable gas for transportation fuels, electricity, or heating applications.</a:t>
            </a:r>
            <a:endParaRPr lang="en-US" dirty="0">
              <a:ea typeface="Times New Roman" panose="02020603050405020304" pitchFamily="18" charset="0"/>
              <a:cs typeface="Arial" panose="020B0604020202020204" pitchFamily="34" charset="0"/>
            </a:endParaRPr>
          </a:p>
          <a:p>
            <a:pPr marL="339060" indent="-339060">
              <a:buFont typeface="Arial" panose="020B0604020202020204" pitchFamily="34" charset="0"/>
              <a:buChar char="•"/>
              <a:tabLst>
                <a:tab pos="452079" algn="l"/>
              </a:tabLst>
            </a:pPr>
            <a:r>
              <a:rPr lang="en-US" kern="1200" dirty="0">
                <a:solidFill>
                  <a:srgbClr val="000000"/>
                </a:solidFill>
                <a:effectLst/>
                <a:ea typeface="+mn-ea"/>
                <a:cs typeface="Arial" panose="020B0604020202020204" pitchFamily="34" charset="0"/>
              </a:rPr>
              <a:t>SB 1383 also </a:t>
            </a:r>
            <a:r>
              <a:rPr lang="en-US" b="1" kern="1200" dirty="0">
                <a:solidFill>
                  <a:srgbClr val="000000"/>
                </a:solidFill>
                <a:effectLst/>
                <a:ea typeface="+mn-ea"/>
                <a:cs typeface="Arial" panose="020B0604020202020204" pitchFamily="34" charset="0"/>
              </a:rPr>
              <a:t>requires that jurisdictions procure recycled-content paper when it is available at the same price or less then virgin material.</a:t>
            </a:r>
            <a:endParaRPr lang="en-US" dirty="0">
              <a:effectLst/>
              <a:cs typeface="Arial" panose="020B0604020202020204" pitchFamily="34" charset="0"/>
            </a:endParaRPr>
          </a:p>
          <a:p>
            <a:pPr marL="339060" indent="-339060">
              <a:buFont typeface="Arial" panose="020B0604020202020204" pitchFamily="34" charset="0"/>
              <a:buChar char="•"/>
              <a:tabLst>
                <a:tab pos="452079" algn="l"/>
              </a:tabLst>
            </a:pPr>
            <a:r>
              <a:rPr lang="en-US" kern="1200" dirty="0">
                <a:solidFill>
                  <a:srgbClr val="000000"/>
                </a:solidFill>
                <a:effectLst/>
                <a:ea typeface="+mn-ea"/>
                <a:cs typeface="Arial" panose="020B0604020202020204" pitchFamily="34" charset="0"/>
              </a:rPr>
              <a:t>Finally, procured paper products mu</a:t>
            </a:r>
            <a:r>
              <a:rPr lang="en-US" u="none" kern="1200" dirty="0">
                <a:solidFill>
                  <a:srgbClr val="000000"/>
                </a:solidFill>
                <a:effectLst/>
                <a:ea typeface="+mn-ea"/>
                <a:cs typeface="Arial" panose="020B0604020202020204" pitchFamily="34" charset="0"/>
              </a:rPr>
              <a:t>st meet Federal Trade Commission recyclability guidelines (essentially products we purchase must be recyclable).</a:t>
            </a:r>
            <a:endParaRPr lang="en-US" u="none" dirty="0">
              <a:effectLst/>
              <a:cs typeface="Arial" panose="020B0604020202020204" pitchFamily="34" charset="0"/>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t>6</a:t>
            </a:fld>
            <a:endParaRPr lang="en-US" dirty="0"/>
          </a:p>
        </p:txBody>
      </p:sp>
    </p:spTree>
    <p:extLst>
      <p:ext uri="{BB962C8B-B14F-4D97-AF65-F5344CB8AC3E}">
        <p14:creationId xmlns:p14="http://schemas.microsoft.com/office/powerpoint/2010/main" val="21645635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9415" indent="-349415">
              <a:tabLst>
                <a:tab pos="465887" algn="l"/>
              </a:tabLst>
            </a:pPr>
            <a:r>
              <a:rPr lang="en-US" dirty="0">
                <a:solidFill>
                  <a:srgbClr val="000000"/>
                </a:solidFill>
                <a:latin typeface="Arial" panose="020B0604020202020204" pitchFamily="34" charset="0"/>
              </a:rPr>
              <a:t>Getting started now on SB 1383 planning is really important because this </a:t>
            </a:r>
            <a:r>
              <a:rPr lang="en-US" b="1" dirty="0">
                <a:solidFill>
                  <a:srgbClr val="000000"/>
                </a:solidFill>
                <a:latin typeface="Arial" panose="020B0604020202020204" pitchFamily="34" charset="0"/>
              </a:rPr>
              <a:t>law extends beyond waste management and recycling operations staff. </a:t>
            </a:r>
          </a:p>
          <a:p>
            <a:pPr marL="349415" indent="-349415">
              <a:tabLst>
                <a:tab pos="465887" algn="l"/>
              </a:tabLst>
            </a:pPr>
            <a:endParaRPr lang="en-US" b="1" dirty="0">
              <a:solidFill>
                <a:srgbClr val="000000"/>
              </a:solidFill>
              <a:latin typeface="Arial" panose="020B0604020202020204" pitchFamily="34" charset="0"/>
            </a:endParaRPr>
          </a:p>
          <a:p>
            <a:pPr marL="349415" indent="-349415">
              <a:tabLst>
                <a:tab pos="465887" algn="l"/>
              </a:tabLst>
            </a:pPr>
            <a:r>
              <a:rPr lang="en-US" dirty="0">
                <a:solidFill>
                  <a:srgbClr val="000000"/>
                </a:solidFill>
                <a:latin typeface="Arial" panose="020B0604020202020204" pitchFamily="34" charset="0"/>
              </a:rPr>
              <a:t>Let’s look at how this plays out in the context of using the </a:t>
            </a:r>
            <a:r>
              <a:rPr lang="en-US" b="1" dirty="0">
                <a:solidFill>
                  <a:srgbClr val="000000"/>
                </a:solidFill>
                <a:latin typeface="Arial" panose="020B0604020202020204" pitchFamily="34" charset="0"/>
              </a:rPr>
              <a:t>Model Procurement</a:t>
            </a:r>
            <a:r>
              <a:rPr lang="en-US" b="1" baseline="0" dirty="0">
                <a:solidFill>
                  <a:srgbClr val="000000"/>
                </a:solidFill>
                <a:latin typeface="Arial" panose="020B0604020202020204" pitchFamily="34" charset="0"/>
              </a:rPr>
              <a:t> </a:t>
            </a:r>
            <a:r>
              <a:rPr lang="en-US" b="1" dirty="0">
                <a:solidFill>
                  <a:srgbClr val="000000"/>
                </a:solidFill>
                <a:latin typeface="Arial" panose="020B0604020202020204" pitchFamily="34" charset="0"/>
              </a:rPr>
              <a:t>Policy</a:t>
            </a:r>
            <a:r>
              <a:rPr lang="en-US" dirty="0">
                <a:solidFill>
                  <a:srgbClr val="000000"/>
                </a:solidFill>
                <a:latin typeface="Arial" panose="020B0604020202020204" pitchFamily="34" charset="0"/>
              </a:rPr>
              <a:t>.</a:t>
            </a:r>
          </a:p>
          <a:p>
            <a:pPr marL="349415" indent="-349415">
              <a:tabLst>
                <a:tab pos="465887" algn="l"/>
              </a:tabLst>
            </a:pPr>
            <a:endParaRPr lang="en-US" b="1" dirty="0">
              <a:solidFill>
                <a:srgbClr val="000000"/>
              </a:solidFill>
              <a:latin typeface="Arial" panose="020B0604020202020204" pitchFamily="34" charset="0"/>
            </a:endParaRPr>
          </a:p>
          <a:p>
            <a:pPr marL="349415" indent="-349415">
              <a:buFont typeface="Arial" panose="020B0604020202020204" pitchFamily="34" charset="0"/>
              <a:buChar char="•"/>
              <a:tabLst>
                <a:tab pos="465887" algn="l"/>
              </a:tabLst>
            </a:pPr>
            <a:r>
              <a:rPr lang="en-US" b="1" dirty="0">
                <a:solidFill>
                  <a:srgbClr val="000000"/>
                </a:solidFill>
                <a:latin typeface="Arial" panose="020B0604020202020204" pitchFamily="34" charset="0"/>
                <a:cs typeface="Times New Roman" panose="02020603050405020304" pitchFamily="18" charset="0"/>
              </a:rPr>
              <a:t>Purchasing staff </a:t>
            </a:r>
            <a:r>
              <a:rPr lang="en-US" dirty="0">
                <a:solidFill>
                  <a:srgbClr val="000000"/>
                </a:solidFill>
                <a:latin typeface="Arial" panose="020B0604020202020204" pitchFamily="34" charset="0"/>
                <a:cs typeface="Times New Roman" panose="02020603050405020304" pitchFamily="18" charset="0"/>
              </a:rPr>
              <a:t>will be central to implementing the </a:t>
            </a:r>
            <a:r>
              <a:rPr lang="en-US" b="1" dirty="0">
                <a:solidFill>
                  <a:srgbClr val="000000"/>
                </a:solidFill>
                <a:latin typeface="Arial" panose="020B0604020202020204" pitchFamily="34" charset="0"/>
                <a:cs typeface="Times New Roman" panose="02020603050405020304" pitchFamily="18" charset="0"/>
              </a:rPr>
              <a:t>procurement policy</a:t>
            </a:r>
            <a:r>
              <a:rPr lang="en-US" dirty="0">
                <a:solidFill>
                  <a:srgbClr val="000000"/>
                </a:solidFill>
                <a:latin typeface="Arial" panose="020B0604020202020204" pitchFamily="34" charset="0"/>
                <a:cs typeface="Times New Roman" panose="02020603050405020304" pitchFamily="18" charset="0"/>
              </a:rPr>
              <a:t>. </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9415" indent="-349415">
              <a:buFont typeface="Arial" panose="020B0604020202020204" pitchFamily="34" charset="0"/>
              <a:buChar char="•"/>
              <a:tabLst>
                <a:tab pos="465887" algn="l"/>
              </a:tabLst>
            </a:pPr>
            <a:r>
              <a:rPr lang="en-US" b="1" dirty="0">
                <a:solidFill>
                  <a:srgbClr val="000000"/>
                </a:solidFill>
                <a:latin typeface="Arial" panose="020B0604020202020204" pitchFamily="34" charset="0"/>
                <a:cs typeface="Times New Roman" panose="02020603050405020304" pitchFamily="18" charset="0"/>
              </a:rPr>
              <a:t>Public Parks staff </a:t>
            </a:r>
            <a:r>
              <a:rPr lang="en-US" dirty="0">
                <a:solidFill>
                  <a:srgbClr val="000000"/>
                </a:solidFill>
                <a:latin typeface="Arial" panose="020B0604020202020204" pitchFamily="34" charset="0"/>
                <a:cs typeface="Times New Roman" panose="02020603050405020304" pitchFamily="18" charset="0"/>
              </a:rPr>
              <a:t>may be involved with </a:t>
            </a:r>
            <a:r>
              <a:rPr lang="en-US" u="none" dirty="0">
                <a:solidFill>
                  <a:srgbClr val="000000"/>
                </a:solidFill>
                <a:latin typeface="Arial" panose="020B0604020202020204" pitchFamily="34" charset="0"/>
                <a:cs typeface="Times New Roman" panose="02020603050405020304" pitchFamily="18" charset="0"/>
              </a:rPr>
              <a:t>using recycled-content products, such as </a:t>
            </a:r>
            <a:r>
              <a:rPr lang="en-US" dirty="0">
                <a:solidFill>
                  <a:srgbClr val="000000"/>
                </a:solidFill>
                <a:latin typeface="Arial" panose="020B0604020202020204" pitchFamily="34" charset="0"/>
                <a:cs typeface="Times New Roman" panose="02020603050405020304" pitchFamily="18" charset="0"/>
              </a:rPr>
              <a:t>assessing the need for local compost application to parks and city landscaped areas. </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9415" indent="-349415">
              <a:buFont typeface="Arial" panose="020B0604020202020204" pitchFamily="34" charset="0"/>
              <a:buChar char="•"/>
              <a:tabLst>
                <a:tab pos="465887" algn="l"/>
              </a:tabLst>
            </a:pPr>
            <a:r>
              <a:rPr lang="en-US" b="1" dirty="0">
                <a:solidFill>
                  <a:srgbClr val="000000"/>
                </a:solidFill>
                <a:latin typeface="Arial" panose="020B0604020202020204" pitchFamily="34" charset="0"/>
                <a:cs typeface="Times New Roman" panose="02020603050405020304" pitchFamily="18" charset="0"/>
              </a:rPr>
              <a:t>Public Transportation and Fleet departments </a:t>
            </a:r>
            <a:r>
              <a:rPr lang="en-US" dirty="0">
                <a:solidFill>
                  <a:srgbClr val="000000"/>
                </a:solidFill>
                <a:latin typeface="Arial" panose="020B0604020202020204" pitchFamily="34" charset="0"/>
                <a:cs typeface="Times New Roman" panose="02020603050405020304" pitchFamily="18" charset="0"/>
              </a:rPr>
              <a:t>could be involved in procuring renewable natural gas for city and county owned vehicles. </a:t>
            </a:r>
          </a:p>
          <a:p>
            <a:pPr marL="349415" indent="-349415">
              <a:buFont typeface="Arial" panose="020B0604020202020204" pitchFamily="34" charset="0"/>
              <a:buChar char="•"/>
              <a:tabLst>
                <a:tab pos="465887" algn="l"/>
              </a:tabLst>
            </a:pPr>
            <a:r>
              <a:rPr lang="en-US" b="1" dirty="0">
                <a:solidFill>
                  <a:srgbClr val="000000"/>
                </a:solidFill>
                <a:latin typeface="Arial" panose="020B0604020202020204" pitchFamily="34" charset="0"/>
                <a:cs typeface="Times New Roman" panose="02020603050405020304" pitchFamily="18" charset="0"/>
              </a:rPr>
              <a:t>City Managers and Chief Administrative Officers </a:t>
            </a:r>
            <a:r>
              <a:rPr lang="en-US" dirty="0">
                <a:solidFill>
                  <a:srgbClr val="000000"/>
                </a:solidFill>
                <a:latin typeface="Arial" panose="020B0604020202020204" pitchFamily="34" charset="0"/>
                <a:cs typeface="Times New Roman" panose="02020603050405020304" pitchFamily="18" charset="0"/>
              </a:rPr>
              <a:t>will be involved in</a:t>
            </a:r>
            <a:r>
              <a:rPr lang="en-US" u="none" dirty="0">
                <a:solidFill>
                  <a:srgbClr val="000000"/>
                </a:solidFill>
                <a:latin typeface="Arial" panose="020B0604020202020204" pitchFamily="34" charset="0"/>
                <a:cs typeface="Times New Roman" panose="02020603050405020304" pitchFamily="18" charset="0"/>
              </a:rPr>
              <a:t> assigning staff to implement </a:t>
            </a:r>
            <a:r>
              <a:rPr lang="en-US" dirty="0">
                <a:solidFill>
                  <a:srgbClr val="000000"/>
                </a:solidFill>
                <a:latin typeface="Arial" panose="020B0604020202020204" pitchFamily="34" charset="0"/>
                <a:cs typeface="Times New Roman" panose="02020603050405020304" pitchFamily="18" charset="0"/>
              </a:rPr>
              <a:t>procurement of recycled organic waste products, and establishing edible food recovery programs – which touch the </a:t>
            </a:r>
            <a:r>
              <a:rPr lang="en-US" b="1" dirty="0">
                <a:solidFill>
                  <a:srgbClr val="000000"/>
                </a:solidFill>
                <a:latin typeface="Arial" panose="020B0604020202020204" pitchFamily="34" charset="0"/>
                <a:cs typeface="Times New Roman" panose="02020603050405020304" pitchFamily="18" charset="0"/>
              </a:rPr>
              <a:t>Model Franchise Agreement, Procurement Policy, and Food Recovery Agreement.</a:t>
            </a:r>
          </a:p>
          <a:p>
            <a:pPr marL="349415" indent="-349415">
              <a:buFont typeface="Arial" panose="020B0604020202020204" pitchFamily="34" charset="0"/>
              <a:buChar char="•"/>
              <a:tabLst>
                <a:tab pos="465887" algn="l"/>
              </a:tabLst>
            </a:pPr>
            <a:r>
              <a:rPr lang="en-US" b="1" u="none" baseline="0" dirty="0">
                <a:solidFill>
                  <a:srgbClr val="000000"/>
                </a:solidFill>
                <a:highlight>
                  <a:srgbClr val="FFFF00"/>
                </a:highlight>
                <a:latin typeface="Arial" panose="020B0604020202020204" pitchFamily="34" charset="0"/>
                <a:cs typeface="Times New Roman" panose="02020603050405020304" pitchFamily="18" charset="0"/>
              </a:rPr>
              <a:t>Environmental health departments may assist in the implementation of the edible food program</a:t>
            </a:r>
          </a:p>
          <a:p>
            <a:pPr marL="349415" indent="-349415">
              <a:buFont typeface="Arial" panose="020B0604020202020204" pitchFamily="34" charset="0"/>
              <a:buChar char="•"/>
              <a:tabLst>
                <a:tab pos="465887" algn="l"/>
              </a:tabLst>
            </a:pPr>
            <a:r>
              <a:rPr lang="en-US" b="1" u="none" baseline="0" dirty="0">
                <a:solidFill>
                  <a:srgbClr val="000000"/>
                </a:solidFill>
                <a:highlight>
                  <a:srgbClr val="FFFF00"/>
                </a:highlight>
                <a:latin typeface="Arial" panose="020B0604020202020204" pitchFamily="34" charset="0"/>
                <a:cs typeface="Times New Roman" panose="02020603050405020304" pitchFamily="18" charset="0"/>
              </a:rPr>
              <a:t>Public parks, transportation fleets and purchasing may all play a role in implementing  organic procurement requirements</a:t>
            </a:r>
          </a:p>
          <a:p>
            <a:pPr marL="349415" indent="-349415">
              <a:buFont typeface="Arial" panose="020B0604020202020204" pitchFamily="34" charset="0"/>
              <a:buChar char="•"/>
              <a:tabLst>
                <a:tab pos="465887" algn="l"/>
              </a:tabLst>
            </a:pPr>
            <a:endParaRPr lang="en-US" u="none" baseline="0" dirty="0">
              <a:solidFill>
                <a:srgbClr val="000000"/>
              </a:solidFill>
              <a:latin typeface="Arial" panose="020B0604020202020204" pitchFamily="34" charset="0"/>
              <a:cs typeface="Times New Roman" panose="02020603050405020304" pitchFamily="18" charset="0"/>
            </a:endParaRPr>
          </a:p>
          <a:p>
            <a:pPr marL="0" indent="0">
              <a:buFont typeface="Arial" panose="020B0604020202020204" pitchFamily="34" charset="0"/>
              <a:buNone/>
              <a:tabLst>
                <a:tab pos="465887" algn="l"/>
              </a:tabLst>
            </a:pPr>
            <a:r>
              <a:rPr lang="en-US" u="none" baseline="0" dirty="0">
                <a:solidFill>
                  <a:srgbClr val="000000"/>
                </a:solidFill>
                <a:latin typeface="Arial" panose="020B0604020202020204" pitchFamily="34" charset="0"/>
                <a:cs typeface="Times New Roman" panose="02020603050405020304" pitchFamily="18" charset="0"/>
              </a:rPr>
              <a:t>So several departments may play a role in planning for and implementing this law.</a:t>
            </a:r>
            <a:endParaRPr lang="en-US" dirty="0"/>
          </a:p>
          <a:p>
            <a:pPr marL="349415" indent="-349415">
              <a:buFont typeface="Arial" panose="020B0604020202020204" pitchFamily="34" charset="0"/>
              <a:buChar char="•"/>
              <a:tabLst>
                <a:tab pos="465887" algn="l"/>
              </a:tabLst>
            </a:pPr>
            <a:endParaRPr lang="en-US" b="1" dirty="0">
              <a:solidFill>
                <a:srgbClr val="000000"/>
              </a:solidFill>
              <a:latin typeface="Arial" panose="020B0604020202020204" pitchFamily="34" charset="0"/>
              <a:cs typeface="Times New Roman" panose="02020603050405020304" pitchFamily="18" charset="0"/>
            </a:endParaRPr>
          </a:p>
          <a:p>
            <a:pPr>
              <a:spcAft>
                <a:spcPts val="815"/>
              </a:spcAft>
            </a:pP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7</a:t>
            </a:fld>
            <a:endParaRPr lang="en-US" dirty="0"/>
          </a:p>
        </p:txBody>
      </p:sp>
    </p:spTree>
    <p:extLst>
      <p:ext uri="{BB962C8B-B14F-4D97-AF65-F5344CB8AC3E}">
        <p14:creationId xmlns:p14="http://schemas.microsoft.com/office/powerpoint/2010/main" val="20203262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b="1" dirty="0"/>
              <a:t>Type of Jurisdiction</a:t>
            </a:r>
          </a:p>
          <a:p>
            <a:pPr lvl="0"/>
            <a:r>
              <a:rPr lang="en-US" b="1" dirty="0"/>
              <a:t>Organic Waste Products</a:t>
            </a:r>
            <a:r>
              <a:rPr lang="en-US" b="1" baseline="0" dirty="0"/>
              <a:t> Procurement:</a:t>
            </a:r>
            <a:endParaRPr lang="en-US" b="1" dirty="0"/>
          </a:p>
          <a:p>
            <a:pPr marL="171450" indent="-171450">
              <a:buFont typeface="Arial" panose="020B0604020202020204" pitchFamily="34" charset="0"/>
              <a:buChar char="•"/>
            </a:pPr>
            <a:r>
              <a:rPr lang="en-US" dirty="0"/>
              <a:t>SB 1383 regulations clarify that only jurisdictions that are a city, a county, or a city and county are subject to the organic waste product procurement target. </a:t>
            </a:r>
          </a:p>
          <a:p>
            <a:pPr marL="628650" lvl="1" indent="-171450">
              <a:buFont typeface="Arial" panose="020B0604020202020204" pitchFamily="34" charset="0"/>
              <a:buChar char="•"/>
            </a:pPr>
            <a:r>
              <a:rPr lang="en-US" u="none" dirty="0"/>
              <a:t>Other types of jurisdictions covered in the SB 1383 definition of 'jurisdiction', such as regional agencies and special districts, have populations that are already counted under a city or county and therefore are not directly responsible for compliance with procurement target requirements for recovered organic waste products.</a:t>
            </a:r>
          </a:p>
          <a:p>
            <a:pPr marL="628650" lvl="1" indent="-171450">
              <a:buFont typeface="Arial" panose="020B0604020202020204" pitchFamily="34" charset="0"/>
              <a:buChar char="•"/>
            </a:pPr>
            <a:r>
              <a:rPr lang="en-US" u="none" dirty="0"/>
              <a:t>Jurisdictions should choose the customization options that best match the requirements of their jurisdiction type (a city, a county or a city and county). </a:t>
            </a:r>
          </a:p>
          <a:p>
            <a:pPr marL="457200" lvl="1" indent="0">
              <a:buFont typeface="Arial" panose="020B0604020202020204" pitchFamily="34" charset="0"/>
              <a:buNone/>
            </a:pPr>
            <a:endParaRPr lang="en-US" u="none" dirty="0"/>
          </a:p>
          <a:p>
            <a:pPr marL="0" indent="0">
              <a:buFont typeface="Arial" panose="020B0604020202020204" pitchFamily="34" charset="0"/>
              <a:buNone/>
            </a:pPr>
            <a:r>
              <a:rPr lang="en-US" b="1" u="none" dirty="0"/>
              <a:t>Recycled-content</a:t>
            </a:r>
            <a:r>
              <a:rPr lang="en-US" b="1" u="none" baseline="0" dirty="0"/>
              <a:t> Paper Procurement:</a:t>
            </a:r>
            <a:endParaRPr lang="en-US" b="1" u="none" dirty="0"/>
          </a:p>
          <a:p>
            <a:pPr marL="171450" indent="-171450">
              <a:buFont typeface="Arial" panose="020B0604020202020204" pitchFamily="34" charset="0"/>
              <a:buChar char="•"/>
            </a:pPr>
            <a:r>
              <a:rPr lang="en-US" u="none" dirty="0"/>
              <a:t>Note that all jurisdictions</a:t>
            </a:r>
            <a:r>
              <a:rPr lang="en-US" u="none" baseline="0" dirty="0"/>
              <a:t> must comply with the recycled-content paper procurement requirements.</a:t>
            </a:r>
          </a:p>
          <a:p>
            <a:pPr marL="0" indent="0">
              <a:buFont typeface="Arial" panose="020B0604020202020204" pitchFamily="34" charset="0"/>
              <a:buNone/>
            </a:pPr>
            <a:endParaRPr lang="en-US" u="none" baseline="0" dirty="0"/>
          </a:p>
          <a:p>
            <a:pPr marL="0" indent="0">
              <a:buFont typeface="Arial" panose="020B0604020202020204" pitchFamily="34" charset="0"/>
              <a:buNone/>
            </a:pPr>
            <a:r>
              <a:rPr lang="en-US" b="1" u="none" baseline="0" dirty="0"/>
              <a:t>Rural Jurisdictions</a:t>
            </a:r>
          </a:p>
          <a:p>
            <a:pPr marL="171450" indent="-171450">
              <a:buFont typeface="Arial" panose="020B0604020202020204" pitchFamily="34" charset="0"/>
              <a:buChar char="•"/>
            </a:pPr>
            <a:r>
              <a:rPr lang="en-US" u="none" dirty="0"/>
              <a:t> rural cities and counties are exempt from the recovered </a:t>
            </a:r>
            <a:r>
              <a:rPr lang="en-US" b="1" u="none" dirty="0"/>
              <a:t>organic waste product </a:t>
            </a:r>
            <a:r>
              <a:rPr lang="en-US" u="none" dirty="0"/>
              <a:t>procurement requirements until January 1, 2027. </a:t>
            </a:r>
          </a:p>
          <a:p>
            <a:pPr marL="171450" indent="-171450">
              <a:buFont typeface="Arial" panose="020B0604020202020204" pitchFamily="34" charset="0"/>
              <a:buChar char="•"/>
            </a:pPr>
            <a:r>
              <a:rPr lang="en-US" u="none" dirty="0"/>
              <a:t>However, they are still responsible for the recycled content </a:t>
            </a:r>
            <a:r>
              <a:rPr lang="en-US" b="1" u="none" dirty="0"/>
              <a:t>paper</a:t>
            </a:r>
            <a:r>
              <a:rPr lang="en-US" u="none" dirty="0"/>
              <a:t> procurement requirements starting in 2022 because those requirements are not based on population, unlike the recovered organic waste product procurement target.</a:t>
            </a:r>
          </a:p>
          <a:p>
            <a:pPr marL="171450" indent="-171450">
              <a:buFont typeface="Arial" panose="020B0604020202020204" pitchFamily="34" charset="0"/>
              <a:buChar char="•"/>
            </a:pPr>
            <a:endParaRPr lang="en-US" u="none" dirty="0"/>
          </a:p>
          <a:p>
            <a:pPr marL="0" indent="0">
              <a:buFont typeface="Arial" panose="020B0604020202020204" pitchFamily="34" charset="0"/>
              <a:buNone/>
            </a:pPr>
            <a:r>
              <a:rPr lang="en-US" u="none" dirty="0"/>
              <a:t>Now I would like to turn it over to Debra Kaufman to go through the objectives, structure and sections of the model policy. </a:t>
            </a:r>
          </a:p>
          <a:p>
            <a:pPr marL="171450" indent="-171450">
              <a:buFont typeface="Arial" panose="020B0604020202020204" pitchFamily="34" charset="0"/>
              <a:buChar char="•"/>
            </a:pPr>
            <a:endParaRPr lang="en-US" dirty="0"/>
          </a:p>
          <a:p>
            <a:r>
              <a:rPr lang="en-US" dirty="0"/>
              <a:t>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8</a:t>
            </a:fld>
            <a:endParaRPr lang="en-US" dirty="0"/>
          </a:p>
        </p:txBody>
      </p:sp>
    </p:spTree>
    <p:extLst>
      <p:ext uri="{BB962C8B-B14F-4D97-AF65-F5344CB8AC3E}">
        <p14:creationId xmlns:p14="http://schemas.microsoft.com/office/powerpoint/2010/main" val="18810699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baseline="0" dirty="0"/>
              <a:t>Thank you for the overview of the key SB 1383 regulations and the summary of organic product procurement requirements. I will now shift gears to present the Model Recovered Organic Waste Product Procurement Policy, which is designed for use by jurisdictions.</a:t>
            </a: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9</a:t>
            </a:fld>
            <a:endParaRPr lang="en-US" dirty="0"/>
          </a:p>
        </p:txBody>
      </p:sp>
    </p:spTree>
    <p:extLst>
      <p:ext uri="{BB962C8B-B14F-4D97-AF65-F5344CB8AC3E}">
        <p14:creationId xmlns:p14="http://schemas.microsoft.com/office/powerpoint/2010/main" val="21994061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latin typeface="Arial" panose="020B0604020202020204" pitchFamily="34" charset="0"/>
                <a:cs typeface="Arial" panose="020B0604020202020204" pitchFamily="34" charset="0"/>
              </a:rPr>
              <a:t>The </a:t>
            </a:r>
            <a:r>
              <a:rPr lang="en-US" b="1" baseline="0" dirty="0">
                <a:latin typeface="Arial" panose="020B0604020202020204" pitchFamily="34" charset="0"/>
                <a:cs typeface="Arial" panose="020B0604020202020204" pitchFamily="34" charset="0"/>
              </a:rPr>
              <a:t>Model Procurement Policy’s main objective </a:t>
            </a:r>
            <a:r>
              <a:rPr lang="en-US" baseline="0" dirty="0">
                <a:latin typeface="Arial" panose="020B0604020202020204" pitchFamily="34" charset="0"/>
                <a:cs typeface="Arial" panose="020B0604020202020204" pitchFamily="34" charset="0"/>
              </a:rPr>
              <a:t>is to </a:t>
            </a:r>
            <a:r>
              <a:rPr lang="en-US" b="1" baseline="0" dirty="0">
                <a:latin typeface="Arial" panose="020B0604020202020204" pitchFamily="34" charset="0"/>
                <a:cs typeface="Arial" panose="020B0604020202020204" pitchFamily="34" charset="0"/>
              </a:rPr>
              <a:t>support Jurisdictions with planning, implementation and compliance with SB 1383’s procurement of recovered organic waste products and recycled-content paper</a:t>
            </a:r>
            <a:r>
              <a:rPr lang="en-US" baseline="0" dirty="0">
                <a:latin typeface="Arial" panose="020B0604020202020204" pitchFamily="34" charset="0"/>
                <a:cs typeface="Arial" panose="020B0604020202020204" pitchFamily="34" charset="0"/>
              </a:rPr>
              <a:t>. </a:t>
            </a:r>
          </a:p>
          <a:p>
            <a:endParaRPr lang="en-US" baseline="0" dirty="0">
              <a:latin typeface="Arial" panose="020B0604020202020204" pitchFamily="34" charset="0"/>
              <a:cs typeface="Arial" panose="020B0604020202020204" pitchFamily="34" charset="0"/>
            </a:endParaRPr>
          </a:p>
          <a:p>
            <a:pPr marL="169530" indent="-169530">
              <a:buFont typeface="Arial" panose="020B0604020202020204" pitchFamily="34" charset="0"/>
              <a:buChar char="•"/>
            </a:pPr>
            <a:r>
              <a:rPr lang="en-US" baseline="0" dirty="0">
                <a:latin typeface="Arial" panose="020B0604020202020204" pitchFamily="34" charset="0"/>
                <a:cs typeface="Arial" panose="020B0604020202020204" pitchFamily="34" charset="0"/>
              </a:rPr>
              <a:t>Includes </a:t>
            </a:r>
            <a:r>
              <a:rPr lang="en-US" b="1" baseline="0" dirty="0">
                <a:latin typeface="Arial" panose="020B0604020202020204" pitchFamily="34" charset="0"/>
                <a:cs typeface="Arial" panose="020B0604020202020204" pitchFamily="34" charset="0"/>
              </a:rPr>
              <a:t>example procurement provisions </a:t>
            </a:r>
            <a:r>
              <a:rPr lang="en-US" baseline="0" dirty="0">
                <a:latin typeface="Arial" panose="020B0604020202020204" pitchFamily="34" charset="0"/>
                <a:cs typeface="Arial" panose="020B0604020202020204" pitchFamily="34" charset="0"/>
              </a:rPr>
              <a:t>- many of which reflect specific SB 1383 requirements. </a:t>
            </a:r>
          </a:p>
          <a:p>
            <a:pPr marL="621609" lvl="1" indent="-169530">
              <a:buFont typeface="Arial" panose="020B0604020202020204" pitchFamily="34" charset="0"/>
              <a:buChar char="•"/>
            </a:pPr>
            <a:r>
              <a:rPr lang="en-US" baseline="0" dirty="0">
                <a:latin typeface="Arial" panose="020B0604020202020204" pitchFamily="34" charset="0"/>
                <a:cs typeface="Arial" panose="020B0604020202020204" pitchFamily="34" charset="0"/>
              </a:rPr>
              <a:t>Can be used to create a </a:t>
            </a:r>
            <a:r>
              <a:rPr lang="en-US" b="1" baseline="0" dirty="0">
                <a:latin typeface="Arial" panose="020B0604020202020204" pitchFamily="34" charset="0"/>
                <a:cs typeface="Arial" panose="020B0604020202020204" pitchFamily="34" charset="0"/>
              </a:rPr>
              <a:t>new procurement policy</a:t>
            </a:r>
          </a:p>
          <a:p>
            <a:pPr marL="621609" lvl="1" indent="-169530">
              <a:buFont typeface="Arial" panose="020B0604020202020204" pitchFamily="34" charset="0"/>
              <a:buChar char="•"/>
            </a:pPr>
            <a:r>
              <a:rPr lang="en-US" baseline="0" dirty="0">
                <a:latin typeface="Arial" panose="020B0604020202020204" pitchFamily="34" charset="0"/>
                <a:cs typeface="Arial" panose="020B0604020202020204" pitchFamily="34" charset="0"/>
              </a:rPr>
              <a:t>Can be used to </a:t>
            </a:r>
            <a:r>
              <a:rPr lang="en-US" b="1" baseline="0" dirty="0">
                <a:latin typeface="Arial" panose="020B0604020202020204" pitchFamily="34" charset="0"/>
                <a:cs typeface="Arial" panose="020B0604020202020204" pitchFamily="34" charset="0"/>
              </a:rPr>
              <a:t>amend current policies </a:t>
            </a:r>
            <a:r>
              <a:rPr lang="en-US" baseline="0" dirty="0">
                <a:latin typeface="Arial" panose="020B0604020202020204" pitchFamily="34" charset="0"/>
                <a:cs typeface="Arial" panose="020B0604020202020204" pitchFamily="34" charset="0"/>
              </a:rPr>
              <a:t>to become compliant</a:t>
            </a:r>
          </a:p>
          <a:p>
            <a:pPr marL="169530" indent="-169530">
              <a:buFont typeface="Arial" panose="020B0604020202020204" pitchFamily="34" charset="0"/>
              <a:buChar char="•"/>
            </a:pPr>
            <a:r>
              <a:rPr lang="en-US" u="none" baseline="0" dirty="0">
                <a:latin typeface="Arial" panose="020B0604020202020204" pitchFamily="34" charset="0"/>
                <a:cs typeface="Arial" panose="020B0604020202020204" pitchFamily="34" charset="0"/>
              </a:rPr>
              <a:t>The Model contains </a:t>
            </a:r>
            <a:r>
              <a:rPr lang="en-US" b="1" u="none" baseline="0" dirty="0">
                <a:latin typeface="Arial" panose="020B0604020202020204" pitchFamily="34" charset="0"/>
                <a:cs typeface="Arial" panose="020B0604020202020204" pitchFamily="34" charset="0"/>
              </a:rPr>
              <a:t>guidance notes </a:t>
            </a:r>
            <a:r>
              <a:rPr lang="en-US" u="none" baseline="0" dirty="0">
                <a:latin typeface="Arial" panose="020B0604020202020204" pitchFamily="34" charset="0"/>
                <a:cs typeface="Arial" panose="020B0604020202020204" pitchFamily="34" charset="0"/>
              </a:rPr>
              <a:t>in order to help the user maintain compliance while adapting and customizing the Model for a jurisdiction’s specific purposes.</a:t>
            </a:r>
          </a:p>
          <a:p>
            <a:endParaRPr lang="en-US" baseline="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t>10</a:t>
            </a:fld>
            <a:endParaRPr lang="en-US" dirty="0"/>
          </a:p>
        </p:txBody>
      </p:sp>
    </p:spTree>
    <p:extLst>
      <p:ext uri="{BB962C8B-B14F-4D97-AF65-F5344CB8AC3E}">
        <p14:creationId xmlns:p14="http://schemas.microsoft.com/office/powerpoint/2010/main" val="15282345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baseline="0" dirty="0"/>
              <a:t>Model Procurement Policy</a:t>
            </a:r>
          </a:p>
          <a:p>
            <a:pPr marL="169530" indent="-169530">
              <a:buFont typeface="Arial" panose="020B0604020202020204" pitchFamily="34" charset="0"/>
              <a:buChar char="•"/>
            </a:pPr>
            <a:r>
              <a:rPr lang="en-US" baseline="0" dirty="0"/>
              <a:t>Now, I would like to briefly discuss how the Model Procurement Policy was developed and what you can expect.</a:t>
            </a:r>
          </a:p>
          <a:p>
            <a:pPr marL="621609" lvl="1" indent="-169530">
              <a:buFont typeface="Arial" panose="020B0604020202020204" pitchFamily="34" charset="0"/>
              <a:buChar char="•"/>
            </a:pPr>
            <a:r>
              <a:rPr lang="en-US" dirty="0"/>
              <a:t>The Model Policy was designed to be customizable for a diverse range of jurisdictions, while providing flexibility for each. </a:t>
            </a:r>
          </a:p>
          <a:p>
            <a:pPr marL="621609" lvl="1" indent="-169530">
              <a:buFont typeface="Arial" panose="020B0604020202020204" pitchFamily="34" charset="0"/>
              <a:buChar char="•"/>
            </a:pPr>
            <a:r>
              <a:rPr lang="en-US" dirty="0"/>
              <a:t>As I mentioned, Upon revision, it can be used a stand-alone document, or it can be used to amend existing policies. </a:t>
            </a:r>
          </a:p>
          <a:p>
            <a:pPr marL="621609" lvl="1" indent="-169530">
              <a:buFont typeface="Arial" panose="020B0604020202020204" pitchFamily="34" charset="0"/>
              <a:buChar char="•"/>
            </a:pPr>
            <a:r>
              <a:rPr lang="en-US" dirty="0"/>
              <a:t>The Model reflects regulatory language. </a:t>
            </a:r>
          </a:p>
          <a:p>
            <a:pPr marL="452079" lvl="1" indent="0">
              <a:buFont typeface="Arial" panose="020B0604020202020204" pitchFamily="34" charset="0"/>
              <a:buNone/>
            </a:pPr>
            <a:endParaRPr lang="en-US" dirty="0"/>
          </a:p>
          <a:p>
            <a:pPr marL="169530" indent="-169530" defTabSz="911211">
              <a:buFont typeface="Arial" panose="020B0604020202020204" pitchFamily="34" charset="0"/>
              <a:buChar char="•"/>
              <a:defRPr/>
            </a:pPr>
            <a:r>
              <a:rPr lang="en-US" baseline="0" dirty="0"/>
              <a:t>Guidance notes are directly embedded throughout the Models to provide context for provisions, guide jurisdictions on strategies for tailoring language, and to highlight relevant SB 1383 regulations.  </a:t>
            </a:r>
          </a:p>
          <a:p>
            <a:pPr defTabSz="911211">
              <a:defRPr/>
            </a:pPr>
            <a:endParaRPr lang="en-US" baseline="0" dirty="0"/>
          </a:p>
          <a:p>
            <a:pPr marL="169530" indent="-169530" defTabSz="911211">
              <a:buFont typeface="Arial" panose="020B0604020202020204" pitchFamily="34" charset="0"/>
              <a:buChar char="•"/>
              <a:defRPr/>
            </a:pPr>
            <a:r>
              <a:rPr lang="en-US" baseline="0" dirty="0"/>
              <a:t>While we’ve provided a wide range of options and guidance, we anticipate jurisdictions will need to customize the example language to fit their needs and are likely to integrate these provisions into the framework of their existing p</a:t>
            </a:r>
            <a:r>
              <a:rPr lang="en-US" u="none" baseline="0" dirty="0"/>
              <a:t>olicies. However, it is important to understand </a:t>
            </a:r>
            <a:r>
              <a:rPr lang="en-US" u="none" strike="sngStrike" baseline="0" dirty="0"/>
              <a:t>what were </a:t>
            </a:r>
            <a:r>
              <a:rPr lang="en-US" u="none" baseline="0" dirty="0"/>
              <a:t>the requirements of 1383, and how they were </a:t>
            </a:r>
            <a:r>
              <a:rPr lang="en-US" u="none" strike="sngStrike" baseline="0" dirty="0"/>
              <a:t>was it</a:t>
            </a:r>
            <a:r>
              <a:rPr lang="en-US" u="none" baseline="0" dirty="0"/>
              <a:t> adapted for the policy. </a:t>
            </a:r>
            <a:endParaRPr lang="en-US" u="none" strike="sngStrike" baseline="0" dirty="0"/>
          </a:p>
          <a:p>
            <a:pPr defTabSz="911211">
              <a:defRPr/>
            </a:pPr>
            <a:endParaRPr lang="en-US" u="none" baseline="0" dirty="0"/>
          </a:p>
          <a:p>
            <a:pPr marL="169530" indent="-169530">
              <a:buFont typeface="Arial" panose="020B0604020202020204" pitchFamily="34" charset="0"/>
              <a:buChar char="•"/>
            </a:pPr>
            <a:r>
              <a:rPr lang="en-US" u="none" dirty="0"/>
              <a:t>In a few minutes, I will </a:t>
            </a:r>
            <a:r>
              <a:rPr lang="en-US" u="none" baseline="0" dirty="0"/>
              <a:t>review key provisions of the Model PP.</a:t>
            </a:r>
            <a:r>
              <a:rPr lang="en-US" u="none" dirty="0"/>
              <a:t> </a:t>
            </a:r>
          </a:p>
          <a:p>
            <a:pPr marL="0" indent="0">
              <a:buFont typeface="Arial" panose="020B0604020202020204" pitchFamily="34" charset="0"/>
              <a:buNone/>
            </a:pPr>
            <a:endParaRPr lang="en-US" u="none" baseline="0" dirty="0"/>
          </a:p>
          <a:p>
            <a:pPr defTabSz="904159">
              <a:defRPr/>
            </a:pPr>
            <a:r>
              <a:rPr lang="en-US" u="none" baseline="0" dirty="0"/>
              <a:t>**Note that the scope of the Model Policy generally does not extend beyond the elements required by SB 1383, unless otherwise noted in the Model as additional provision options. Other purchasing requirements unrelated to SB 1383 will need to be brought into the final policy that is adopted ** </a:t>
            </a:r>
          </a:p>
          <a:p>
            <a:endParaRPr lang="en-US" baseline="0" dirty="0"/>
          </a:p>
          <a:p>
            <a:pPr defTabSz="911211">
              <a:defRPr/>
            </a:pPr>
            <a:endParaRPr lang="en-US" baseline="0" dirty="0"/>
          </a:p>
        </p:txBody>
      </p:sp>
      <p:sp>
        <p:nvSpPr>
          <p:cNvPr id="4" name="Slide Number Placeholder 3"/>
          <p:cNvSpPr>
            <a:spLocks noGrp="1"/>
          </p:cNvSpPr>
          <p:nvPr>
            <p:ph type="sldNum" sz="quarter" idx="10"/>
          </p:nvPr>
        </p:nvSpPr>
        <p:spPr/>
        <p:txBody>
          <a:bodyPr/>
          <a:lstStyle/>
          <a:p>
            <a:fld id="{FB7463FA-088F-42C7-9900-C71C52E1246E}" type="slidenum">
              <a:rPr lang="en-US" smtClean="0"/>
              <a:t>11</a:t>
            </a:fld>
            <a:endParaRPr lang="en-US" dirty="0"/>
          </a:p>
        </p:txBody>
      </p:sp>
    </p:spTree>
    <p:extLst>
      <p:ext uri="{BB962C8B-B14F-4D97-AF65-F5344CB8AC3E}">
        <p14:creationId xmlns:p14="http://schemas.microsoft.com/office/powerpoint/2010/main" val="30114872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b="1" dirty="0"/>
              <a:t>Important Considerations</a:t>
            </a:r>
          </a:p>
          <a:p>
            <a:r>
              <a:rPr lang="en-US" dirty="0"/>
              <a:t>I would like to note some important considerations to think about as you use the Model Procurement Policy. </a:t>
            </a:r>
          </a:p>
          <a:p>
            <a:r>
              <a:rPr lang="en-US" b="1" dirty="0"/>
              <a:t>New Policy or Amendment of Existing Policy</a:t>
            </a:r>
          </a:p>
          <a:p>
            <a:pPr marL="169530" indent="-169530">
              <a:buFont typeface="Arial" panose="020B0604020202020204" pitchFamily="34" charset="0"/>
              <a:buChar char="•"/>
            </a:pPr>
            <a:r>
              <a:rPr lang="en-US" dirty="0"/>
              <a:t>The Model is designed to be customizable for jurisdictions, providing options to address a range of procurement choices.</a:t>
            </a:r>
            <a:endParaRPr lang="en-US" strike="sngStrike" dirty="0"/>
          </a:p>
          <a:p>
            <a:pPr marL="169530" indent="-169530">
              <a:buFont typeface="Arial" panose="020B0604020202020204" pitchFamily="34" charset="0"/>
              <a:buChar char="•"/>
            </a:pPr>
            <a:r>
              <a:rPr lang="en-US" dirty="0"/>
              <a:t>The Model Policy is focused on the SB 1383 procurement requirements for organic waste products as well as purchase of recycled-content paper and paper products.  Jurisdictions may want to expand their policy to cover non-organic recycled-content products and products with other environmentally preferable traits.  </a:t>
            </a:r>
          </a:p>
          <a:p>
            <a:r>
              <a:rPr lang="en-US" b="1" dirty="0"/>
              <a:t>SB 1383 Requirements</a:t>
            </a:r>
            <a:endParaRPr lang="en-US" dirty="0"/>
          </a:p>
          <a:p>
            <a:pPr marL="169530" indent="-169530">
              <a:buFont typeface="Arial" panose="020B0604020202020204" pitchFamily="34" charset="0"/>
              <a:buChar char="•"/>
            </a:pPr>
            <a:r>
              <a:rPr lang="en-US" dirty="0"/>
              <a:t>Jurisdictions are responsible for SB 1383 compliance. </a:t>
            </a:r>
          </a:p>
          <a:p>
            <a:pPr marL="169530" indent="-169530">
              <a:buFont typeface="Arial" panose="020B0604020202020204" pitchFamily="34" charset="0"/>
              <a:buChar char="•"/>
            </a:pPr>
            <a:r>
              <a:rPr lang="en-US" dirty="0"/>
              <a:t>Model Policy usage does not exempt a jurisdiction from complying with all SB 1383 requirements. </a:t>
            </a:r>
          </a:p>
          <a:p>
            <a:pPr marL="169530" indent="-169530">
              <a:buFont typeface="Arial" panose="020B0604020202020204" pitchFamily="34" charset="0"/>
              <a:buChar char="•"/>
            </a:pPr>
            <a:r>
              <a:rPr lang="en-US" dirty="0"/>
              <a:t>Model Policy includes example language that supports SB 1383 compliance. </a:t>
            </a:r>
          </a:p>
          <a:p>
            <a:pPr marL="169530" indent="-169530">
              <a:buFont typeface="Arial" panose="020B0604020202020204" pitchFamily="34" charset="0"/>
              <a:buChar char="•"/>
            </a:pPr>
            <a:r>
              <a:rPr lang="en-US" u="none" dirty="0"/>
              <a:t>Specifically, Article 12 (</a:t>
            </a:r>
            <a:r>
              <a:rPr lang="en-US" dirty="0"/>
              <a:t>Procurement of Recovered Organic Waste Products) and Article 13 (Reporting) requirements should be reviewed. </a:t>
            </a:r>
          </a:p>
          <a:p>
            <a:r>
              <a:rPr lang="en-US" b="1" dirty="0"/>
              <a:t>It’s important to Involve Legal Counsel</a:t>
            </a:r>
          </a:p>
          <a:p>
            <a:pPr marL="169530" indent="-169530">
              <a:buFont typeface="Arial" panose="020B0604020202020204" pitchFamily="34" charset="0"/>
              <a:buChar char="•"/>
            </a:pPr>
            <a:r>
              <a:rPr lang="en-US" dirty="0"/>
              <a:t>Model Policy usage shall not replace legal counsel review. </a:t>
            </a:r>
          </a:p>
          <a:p>
            <a:pPr marL="169530" indent="-169530">
              <a:buFont typeface="Arial" panose="020B0604020202020204" pitchFamily="34" charset="0"/>
              <a:buChar char="•"/>
            </a:pPr>
            <a:r>
              <a:rPr lang="en-US" dirty="0"/>
              <a:t>Each jurisdiction is responsible for involving its legal counsel to perform legal review and approval processes typically required by the jurisdiction for approval of such policies. </a:t>
            </a:r>
          </a:p>
          <a:p>
            <a:r>
              <a:rPr lang="en-US" b="1" dirty="0"/>
              <a:t>Engage with Affected Parties</a:t>
            </a:r>
          </a:p>
          <a:p>
            <a:pPr marL="169530" indent="-169530">
              <a:buFont typeface="Arial" panose="020B0604020202020204" pitchFamily="34" charset="0"/>
              <a:buChar char="•"/>
            </a:pPr>
            <a:r>
              <a:rPr lang="en-US" dirty="0"/>
              <a:t>When adopting a new or amended policy, it is advised that the review and adoption process involve engagement with the affected parties. </a:t>
            </a:r>
            <a:endParaRPr lang="en-US" strike="sngStrike" dirty="0"/>
          </a:p>
          <a:p>
            <a:r>
              <a:rPr lang="en-US" b="1" dirty="0"/>
              <a:t>The  model contains Example Language Only</a:t>
            </a:r>
            <a:r>
              <a:rPr lang="en-US" dirty="0"/>
              <a:t> </a:t>
            </a:r>
          </a:p>
          <a:p>
            <a:pPr marL="169530" indent="-169530">
              <a:buFont typeface="Arial" panose="020B0604020202020204" pitchFamily="34" charset="0"/>
              <a:buChar char="•"/>
            </a:pPr>
            <a:r>
              <a:rPr lang="en-US" dirty="0"/>
              <a:t>The provisions in the Model Policy are examples of how the SB 1383 requirements may be integrated and worked into a jurisdictions’ policy. Jurisdictions are not required to use this exact language. All language should be considered in the context of the specific requirements contained in the SB 1383 regulations and </a:t>
            </a:r>
            <a:r>
              <a:rPr lang="en-US" u="none" dirty="0"/>
              <a:t>adapted to the juris</a:t>
            </a:r>
            <a:r>
              <a:rPr lang="en-US" dirty="0"/>
              <a:t>dictions’ unique conditions.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12</a:t>
            </a:fld>
            <a:endParaRPr lang="en-US" dirty="0"/>
          </a:p>
        </p:txBody>
      </p:sp>
    </p:spTree>
    <p:extLst>
      <p:ext uri="{BB962C8B-B14F-4D97-AF65-F5344CB8AC3E}">
        <p14:creationId xmlns:p14="http://schemas.microsoft.com/office/powerpoint/2010/main" val="16514258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General Guidance, Optionality, and SB 1383-specific Content</a:t>
            </a:r>
          </a:p>
          <a:p>
            <a:pPr marL="169530" indent="-169530">
              <a:buFont typeface="Arial" panose="020B0604020202020204" pitchFamily="34" charset="0"/>
              <a:buChar char="•"/>
            </a:pPr>
            <a:r>
              <a:rPr lang="en-US" dirty="0"/>
              <a:t>The Model Procurement Policy is a colorful document. Text highlights and colors, as displayed in this screenshot, provide guidance and optionality. </a:t>
            </a:r>
          </a:p>
          <a:p>
            <a:pPr marL="169530" indent="-169530">
              <a:buFont typeface="Arial" panose="020B0604020202020204" pitchFamily="34" charset="0"/>
              <a:buChar char="•"/>
            </a:pPr>
            <a:r>
              <a:rPr lang="en-US" dirty="0"/>
              <a:t>Guidance notes, highlighted in </a:t>
            </a:r>
            <a:r>
              <a:rPr lang="en-US" b="1" dirty="0"/>
              <a:t>green, </a:t>
            </a:r>
            <a:r>
              <a:rPr lang="en-US" dirty="0"/>
              <a:t>are integrated into the Model Procurement Policy to explain how specific sections and provisions of the Model can be customized for a jurisdiction’s needs. </a:t>
            </a:r>
            <a:endParaRPr lang="en-US" strike="sngStrike" dirty="0"/>
          </a:p>
          <a:p>
            <a:pPr marL="169530" indent="-169530">
              <a:buFont typeface="Arial" panose="020B0604020202020204" pitchFamily="34" charset="0"/>
              <a:buChar char="•"/>
            </a:pPr>
            <a:r>
              <a:rPr lang="en-US" dirty="0"/>
              <a:t>Notes highlighted in </a:t>
            </a:r>
            <a:r>
              <a:rPr lang="en-US" b="1" dirty="0"/>
              <a:t>blue</a:t>
            </a:r>
            <a:r>
              <a:rPr lang="en-US" dirty="0"/>
              <a:t> identify various options or areas where specific information is to be inserted or selected. </a:t>
            </a:r>
          </a:p>
          <a:p>
            <a:pPr marL="169530" indent="-169530">
              <a:buFont typeface="Arial" panose="020B0604020202020204" pitchFamily="34" charset="0"/>
              <a:buChar char="•"/>
            </a:pPr>
            <a:r>
              <a:rPr lang="en-US" dirty="0"/>
              <a:t>SB 1383-specific content is shown in </a:t>
            </a:r>
            <a:r>
              <a:rPr lang="en-US" b="1" u="none" dirty="0"/>
              <a:t>blue</a:t>
            </a:r>
            <a:r>
              <a:rPr lang="en-US" dirty="0"/>
              <a:t> font. Policy language not specific to SB 1383 is shown in black font. </a:t>
            </a:r>
          </a:p>
          <a:p>
            <a:pPr marL="621609" lvl="1" indent="-169530">
              <a:buFont typeface="Arial" panose="020B0604020202020204" pitchFamily="34" charset="0"/>
              <a:buChar char="•"/>
            </a:pPr>
            <a:r>
              <a:rPr lang="en-US" dirty="0"/>
              <a:t>The SB 1383-specific content follows closely with SB 1383 regulatory language.</a:t>
            </a:r>
            <a:endParaRPr lang="en-US" strike="sngStrike" dirty="0"/>
          </a:p>
          <a:p>
            <a:pPr marL="621609" lvl="1" indent="-169530">
              <a:buFont typeface="Arial" panose="020B0604020202020204" pitchFamily="34" charset="0"/>
              <a:buChar char="•"/>
            </a:pPr>
            <a:r>
              <a:rPr lang="en-US" dirty="0"/>
              <a:t>In most cases, the black font relates to SB 1383 requirements and is included to provide context to how SB 1383-related provisions can be integrated into a procurement policy. </a:t>
            </a:r>
            <a:endParaRPr lang="en-US" baseline="0" dirty="0"/>
          </a:p>
        </p:txBody>
      </p:sp>
      <p:sp>
        <p:nvSpPr>
          <p:cNvPr id="4" name="Slide Number Placeholder 3"/>
          <p:cNvSpPr>
            <a:spLocks noGrp="1"/>
          </p:cNvSpPr>
          <p:nvPr>
            <p:ph type="sldNum" sz="quarter" idx="10"/>
          </p:nvPr>
        </p:nvSpPr>
        <p:spPr/>
        <p:txBody>
          <a:bodyPr/>
          <a:lstStyle/>
          <a:p>
            <a:fld id="{FB7463FA-088F-42C7-9900-C71C52E1246E}" type="slidenum">
              <a:rPr lang="en-US" smtClean="0"/>
              <a:t>13</a:t>
            </a:fld>
            <a:endParaRPr lang="en-US" dirty="0"/>
          </a:p>
        </p:txBody>
      </p:sp>
    </p:spTree>
    <p:extLst>
      <p:ext uri="{BB962C8B-B14F-4D97-AF65-F5344CB8AC3E}">
        <p14:creationId xmlns:p14="http://schemas.microsoft.com/office/powerpoint/2010/main" val="21867755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Structure</a:t>
            </a:r>
            <a:r>
              <a:rPr lang="en-US" b="1" baseline="0" dirty="0"/>
              <a:t> of the Model Procurement Policy</a:t>
            </a:r>
          </a:p>
          <a:p>
            <a:pPr marL="169530" indent="-169530">
              <a:buFont typeface="Arial" panose="020B0604020202020204" pitchFamily="34" charset="0"/>
              <a:buChar char="•"/>
            </a:pPr>
            <a:r>
              <a:rPr lang="en-US" b="0" baseline="0" dirty="0"/>
              <a:t>The Model PP is organized into six sections listed here. </a:t>
            </a:r>
          </a:p>
          <a:p>
            <a:pPr marL="169530" indent="-169530">
              <a:buFont typeface="Arial" panose="020B0604020202020204" pitchFamily="34" charset="0"/>
              <a:buChar char="•"/>
            </a:pPr>
            <a:r>
              <a:rPr lang="en-US" b="0" baseline="0" dirty="0"/>
              <a:t>During the remainder of this presentation, I will provide a high-level overview of each section’s focus in relation to compliance with SB 1383.</a:t>
            </a:r>
          </a:p>
          <a:p>
            <a:pPr marL="169530" indent="-169530">
              <a:buFont typeface="Arial" panose="020B0604020202020204" pitchFamily="34" charset="0"/>
              <a:buChar char="•"/>
            </a:pPr>
            <a:r>
              <a:rPr lang="en-US" b="0" baseline="0" dirty="0"/>
              <a:t>I will also identify some of the relevant guidance or customization notes. </a:t>
            </a:r>
            <a:endParaRPr lang="en-US" b="0" strike="sngStrike" baseline="0" dirty="0"/>
          </a:p>
          <a:p>
            <a:pPr marL="169530" indent="-169530">
              <a:buFont typeface="Arial" panose="020B0604020202020204" pitchFamily="34" charset="0"/>
              <a:buChar char="•"/>
            </a:pPr>
            <a:r>
              <a:rPr lang="en-US" b="0" baseline="0" dirty="0"/>
              <a:t>A Jurisdiction’s current PP, if one exists, may be structured differently than the </a:t>
            </a:r>
            <a:r>
              <a:rPr lang="en-US" b="0" u="none" baseline="0" dirty="0"/>
              <a:t>Model, and may exceed the minimum standards in 1383 related to the purchasing requirements</a:t>
            </a:r>
            <a:r>
              <a:rPr lang="en-US" b="0" u="none" strike="noStrike" baseline="0" dirty="0"/>
              <a:t>.</a:t>
            </a:r>
            <a:endParaRPr lang="en-US" b="0" u="none" strike="sngStrike" dirty="0"/>
          </a:p>
        </p:txBody>
      </p:sp>
      <p:sp>
        <p:nvSpPr>
          <p:cNvPr id="4" name="Slide Number Placeholder 3"/>
          <p:cNvSpPr>
            <a:spLocks noGrp="1"/>
          </p:cNvSpPr>
          <p:nvPr>
            <p:ph type="sldNum" sz="quarter" idx="10"/>
          </p:nvPr>
        </p:nvSpPr>
        <p:spPr/>
        <p:txBody>
          <a:bodyPr/>
          <a:lstStyle/>
          <a:p>
            <a:fld id="{FB7463FA-088F-42C7-9900-C71C52E1246E}" type="slidenum">
              <a:rPr lang="en-US" smtClean="0"/>
              <a:t>14</a:t>
            </a:fld>
            <a:endParaRPr lang="en-US" dirty="0"/>
          </a:p>
        </p:txBody>
      </p:sp>
    </p:spTree>
    <p:extLst>
      <p:ext uri="{BB962C8B-B14F-4D97-AF65-F5344CB8AC3E}">
        <p14:creationId xmlns:p14="http://schemas.microsoft.com/office/powerpoint/2010/main" val="28978263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800" b="1" i="1" u="sng" dirty="0"/>
              <a:t>As (Tracy or Rob described), SB 1383 Regulations require a city, county,</a:t>
            </a:r>
            <a:r>
              <a:rPr lang="en-US" sz="800" b="1" i="1" u="sng" baseline="0" dirty="0"/>
              <a:t> or city and county</a:t>
            </a:r>
            <a:r>
              <a:rPr lang="en-US" sz="800" b="1" i="1" u="sng" dirty="0"/>
              <a:t>, as of January 1,</a:t>
            </a:r>
            <a:r>
              <a:rPr lang="en-US" sz="800" b="1" i="1" u="sng" baseline="0" dirty="0"/>
              <a:t> 2022, to annually procure a quantity of recovered organic waste products.  </a:t>
            </a:r>
          </a:p>
          <a:p>
            <a:pPr marL="171450" indent="-171450">
              <a:buFont typeface="Arial" panose="020B0604020202020204" pitchFamily="34" charset="0"/>
              <a:buChar char="•"/>
            </a:pPr>
            <a:endParaRPr lang="en-US" sz="800" b="1" i="1" u="sng" baseline="0" dirty="0"/>
          </a:p>
          <a:p>
            <a:pPr marL="171450" indent="-171450">
              <a:buFont typeface="Arial" panose="020B0604020202020204" pitchFamily="34" charset="0"/>
              <a:buChar char="•"/>
            </a:pPr>
            <a:r>
              <a:rPr lang="en-US" sz="800" b="1" i="1" u="sng" baseline="0" dirty="0"/>
              <a:t>While SB 1383 does not require jurisdictions to adopt an organic</a:t>
            </a:r>
            <a:r>
              <a:rPr lang="en-US" sz="800" b="1" i="1" u="sng" strike="sngStrike" baseline="0" dirty="0"/>
              <a:t>s</a:t>
            </a:r>
            <a:r>
              <a:rPr lang="en-US" sz="800" b="1" i="1" u="sng" baseline="0" dirty="0"/>
              <a:t> waste product procurement policy, jurisdictions may find adopting such a policy will support its obligation to comply with the SB 1383 organic waste product procurement requirements, across departments</a:t>
            </a:r>
            <a:r>
              <a:rPr lang="en-US" sz="1000" b="1" i="1" u="sng" baseline="0" dirty="0"/>
              <a:t>.)</a:t>
            </a:r>
          </a:p>
          <a:p>
            <a:pPr marL="171450" indent="-171450">
              <a:buFont typeface="Arial" panose="020B0604020202020204" pitchFamily="34" charset="0"/>
              <a:buChar char="•"/>
            </a:pPr>
            <a:endParaRPr lang="en-US" sz="1000" b="1" i="1" u="sng" baseline="0" dirty="0"/>
          </a:p>
          <a:p>
            <a:pPr marL="0" indent="0">
              <a:buFont typeface="Arial" panose="020B0604020202020204" pitchFamily="34" charset="0"/>
              <a:buNone/>
            </a:pPr>
            <a:r>
              <a:rPr lang="en-US" b="0" dirty="0"/>
              <a:t>The Focus of section 1 is to</a:t>
            </a:r>
          </a:p>
          <a:p>
            <a:pPr marL="0" indent="0">
              <a:buFont typeface="Arial" panose="020B0604020202020204" pitchFamily="34" charset="0"/>
              <a:buNone/>
            </a:pPr>
            <a:endParaRPr lang="en-US" b="0" dirty="0"/>
          </a:p>
          <a:p>
            <a:pPr marL="169530" indent="-169530">
              <a:buFont typeface="Arial" panose="020B0604020202020204" pitchFamily="34" charset="0"/>
              <a:buChar char="•"/>
            </a:pPr>
            <a:r>
              <a:rPr lang="en-US" b="0" dirty="0"/>
              <a:t>Provide overarching</a:t>
            </a:r>
            <a:r>
              <a:rPr lang="en-US" b="0" baseline="0" dirty="0"/>
              <a:t> detail on w</a:t>
            </a:r>
            <a:r>
              <a:rPr lang="en-US" b="0" u="none" baseline="0" dirty="0"/>
              <a:t>hy the policy exists and the environmental and regulatory goals in adopting the PP.</a:t>
            </a:r>
          </a:p>
          <a:p>
            <a:pPr marL="169530" indent="-169530">
              <a:buFont typeface="Arial" panose="020B0604020202020204" pitchFamily="34" charset="0"/>
              <a:buChar char="•"/>
            </a:pPr>
            <a:r>
              <a:rPr lang="en-US" b="0" baseline="0" dirty="0"/>
              <a:t>It Explains that “Purpose” isn’t required by the regulations, and doesn’t need to be added if it is currently omitted from a PP, but is included in the Model to provide further clarity on why the Model exists.</a:t>
            </a:r>
            <a:endParaRPr lang="en-US" b="0" dirty="0"/>
          </a:p>
          <a:p>
            <a:endParaRPr lang="en-US" b="0" dirty="0"/>
          </a:p>
          <a:p>
            <a:r>
              <a:rPr lang="en-US" b="1" dirty="0"/>
              <a:t>Guidance</a:t>
            </a:r>
            <a:r>
              <a:rPr lang="en-US" b="1" baseline="0" dirty="0"/>
              <a:t> and Customization</a:t>
            </a:r>
          </a:p>
          <a:p>
            <a:pPr marL="169530" indent="-169530">
              <a:buFont typeface="Arial" panose="020B0604020202020204" pitchFamily="34" charset="0"/>
              <a:buChar char="•"/>
            </a:pPr>
            <a:r>
              <a:rPr lang="en-US" b="0" baseline="0" dirty="0"/>
              <a:t>A jurisdiction could Add additional environmental and regulatory objectives such as addressing climate action plans, waste prevention goals, and reduced toxicity goals for example, </a:t>
            </a:r>
          </a:p>
          <a:p>
            <a:pPr marL="169530" indent="-169530">
              <a:buFont typeface="Arial" panose="020B0604020202020204" pitchFamily="34" charset="0"/>
              <a:buChar char="•"/>
            </a:pPr>
            <a:r>
              <a:rPr lang="en-US" b="0" baseline="0" dirty="0"/>
              <a:t>A j might also Add additional benefits that will result from the adoption of the PP, such as reduction of expenses (if applicable) or alignment with other environmental initiatives adopted.</a:t>
            </a:r>
            <a:endParaRPr lang="en-US" b="0" dirty="0"/>
          </a:p>
        </p:txBody>
      </p:sp>
      <p:sp>
        <p:nvSpPr>
          <p:cNvPr id="4" name="Slide Number Placeholder 3"/>
          <p:cNvSpPr>
            <a:spLocks noGrp="1"/>
          </p:cNvSpPr>
          <p:nvPr>
            <p:ph type="sldNum" sz="quarter" idx="10"/>
          </p:nvPr>
        </p:nvSpPr>
        <p:spPr/>
        <p:txBody>
          <a:bodyPr/>
          <a:lstStyle/>
          <a:p>
            <a:fld id="{FB7463FA-088F-42C7-9900-C71C52E1246E}" type="slidenum">
              <a:rPr lang="en-US" smtClean="0"/>
              <a:t>15</a:t>
            </a:fld>
            <a:endParaRPr lang="en-US" dirty="0"/>
          </a:p>
        </p:txBody>
      </p:sp>
    </p:spTree>
    <p:extLst>
      <p:ext uri="{BB962C8B-B14F-4D97-AF65-F5344CB8AC3E}">
        <p14:creationId xmlns:p14="http://schemas.microsoft.com/office/powerpoint/2010/main" val="20974673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Section 2 covers definitions and</a:t>
            </a:r>
          </a:p>
          <a:p>
            <a:pPr marL="169530" indent="-169530">
              <a:buFont typeface="Arial" panose="020B0604020202020204" pitchFamily="34" charset="0"/>
              <a:buChar char="•"/>
            </a:pPr>
            <a:r>
              <a:rPr lang="en-US" b="0" dirty="0"/>
              <a:t>Nearly all of the definitions included in Section 2 are </a:t>
            </a:r>
            <a:r>
              <a:rPr lang="en-US" b="0" baseline="0" dirty="0"/>
              <a:t>reflective of the definitions provided in SB 1383 regulations.  </a:t>
            </a:r>
          </a:p>
          <a:p>
            <a:pPr marL="169530" indent="-169530" defTabSz="904159">
              <a:buFont typeface="Arial" panose="020B0604020202020204" pitchFamily="34" charset="0"/>
              <a:buChar char="•"/>
              <a:defRPr/>
            </a:pPr>
            <a:r>
              <a:rPr lang="en-US" b="1" baseline="0" dirty="0"/>
              <a:t>Several terms </a:t>
            </a:r>
            <a:r>
              <a:rPr lang="en-US" b="0" baseline="0" dirty="0"/>
              <a:t>such as </a:t>
            </a:r>
            <a:r>
              <a:rPr lang="en-US" b="1" baseline="0" dirty="0"/>
              <a:t>“Mulch”, “Compost”, “Renewable Natural Gas”, “Recycled-Content Paper”, </a:t>
            </a:r>
            <a:r>
              <a:rPr lang="en-US" b="0" baseline="0" dirty="0"/>
              <a:t>and others</a:t>
            </a:r>
            <a:r>
              <a:rPr lang="en-US" b="1" baseline="0" dirty="0"/>
              <a:t> are nuanced in their definition and include important qualifiers or criteria that must be understood by jurisdictions as they drive SB 1383 procurement compliance obligations.  </a:t>
            </a:r>
            <a:r>
              <a:rPr lang="en-US" b="0" baseline="0" dirty="0"/>
              <a:t>For example, mulch that qualifies to meet the procurement target is limited to mulch produced at a composting facility, transfer or processing facility, or landfill; and renewable natural gas must be generated from </a:t>
            </a:r>
            <a:r>
              <a:rPr lang="en-US" dirty="0"/>
              <a:t>organic waste that has been diverted from a landfill </a:t>
            </a:r>
            <a:r>
              <a:rPr lang="en-US" u="none" dirty="0"/>
              <a:t>and processed at an in-vessel digestion facility. If just the term “Renewable Natural Gas” or “Mulch” is used</a:t>
            </a:r>
            <a:r>
              <a:rPr lang="en-US" u="none" baseline="0" dirty="0"/>
              <a:t> in the policy without the SB 1383 specifications, the policy may not be in compliance with SB 1383.</a:t>
            </a:r>
            <a:endParaRPr lang="en-US" u="none" dirty="0"/>
          </a:p>
          <a:p>
            <a:pPr marL="169530" indent="-169530" defTabSz="904159">
              <a:buFont typeface="Arial" panose="020B0604020202020204" pitchFamily="34" charset="0"/>
              <a:buChar char="•"/>
              <a:defRPr/>
            </a:pPr>
            <a:r>
              <a:rPr lang="en-US" b="0" u="none" baseline="0" dirty="0"/>
              <a:t>The definitions are also </a:t>
            </a:r>
            <a:r>
              <a:rPr lang="en-US" b="1" u="none" baseline="0" dirty="0"/>
              <a:t>not comprehensive </a:t>
            </a:r>
            <a:r>
              <a:rPr lang="en-US" b="0" u="none" baseline="0" dirty="0"/>
              <a:t>of all definitions that a jurisdiction may want to include in its PP; thereby allowing for customization. </a:t>
            </a:r>
          </a:p>
          <a:p>
            <a:pPr marL="169530" indent="-169530">
              <a:buFont typeface="Arial" panose="020B0604020202020204" pitchFamily="34" charset="0"/>
              <a:buChar char="•"/>
            </a:pPr>
            <a:r>
              <a:rPr lang="en-US" b="0" u="none" baseline="0" dirty="0"/>
              <a:t>Definitions are </a:t>
            </a:r>
            <a:r>
              <a:rPr lang="en-US" b="1" u="none" baseline="0" dirty="0"/>
              <a:t>intentionally broad</a:t>
            </a:r>
            <a:r>
              <a:rPr lang="en-US" b="0" u="none" baseline="0" dirty="0"/>
              <a:t> to allow jurisdictions customization, flexibility, and to match current programs or practices and specific in other cases to comply with the law.</a:t>
            </a:r>
          </a:p>
          <a:p>
            <a:endParaRPr lang="en-US" b="1" dirty="0"/>
          </a:p>
          <a:p>
            <a:r>
              <a:rPr lang="en-US" b="1" dirty="0"/>
              <a:t>Guidance</a:t>
            </a:r>
            <a:r>
              <a:rPr lang="en-US" b="1" baseline="0" dirty="0"/>
              <a:t> and Customization</a:t>
            </a:r>
          </a:p>
          <a:p>
            <a:pPr marL="169530" indent="-169530" defTabSz="904159">
              <a:buFont typeface="Arial" panose="020B0604020202020204" pitchFamily="34" charset="0"/>
              <a:buChar char="•"/>
              <a:defRPr/>
            </a:pPr>
            <a:r>
              <a:rPr lang="en-US" b="0" baseline="0" dirty="0"/>
              <a:t>Definitions should be compared to existing ordinances, franchise agreements, and the existing municipal code for consistency and accuracy.</a:t>
            </a:r>
            <a:endParaRPr lang="en-US" b="0" strike="sngStrike" dirty="0"/>
          </a:p>
          <a:p>
            <a:pPr marL="169530" indent="-169530">
              <a:buFont typeface="Arial" panose="020B0604020202020204" pitchFamily="34" charset="0"/>
              <a:buChar char="•"/>
            </a:pPr>
            <a:r>
              <a:rPr lang="en-US" b="0" u="none" baseline="0" dirty="0"/>
              <a:t>Guidance is provided related to compost specifications, specifically OMRI Certified or part of the USCC Seal of Testing Assurance Program, but this is not </a:t>
            </a:r>
            <a:r>
              <a:rPr lang="en-US" b="0" baseline="0" dirty="0"/>
              <a:t>required by the regulations and is only presented for consideration.</a:t>
            </a:r>
          </a:p>
          <a:p>
            <a:pPr marL="169530" indent="-169530">
              <a:buFont typeface="Arial" panose="020B0604020202020204" pitchFamily="34" charset="0"/>
              <a:buChar char="•"/>
            </a:pPr>
            <a:r>
              <a:rPr lang="en-US" b="0" baseline="0" dirty="0"/>
              <a:t>If the jurisdiction decides to appoint a recordkeeping designee, there is an example definition. </a:t>
            </a:r>
            <a:r>
              <a:rPr lang="en-US" b="0" strike="noStrike" baseline="0" dirty="0"/>
              <a:t>Amend or remove as necessary to match jurisdiction tracking strategy.</a:t>
            </a:r>
          </a:p>
          <a:p>
            <a:pPr marL="169530" indent="-169530">
              <a:buFont typeface="Arial" panose="020B0604020202020204" pitchFamily="34" charset="0"/>
              <a:buChar char="•"/>
            </a:pPr>
            <a:r>
              <a:rPr lang="en-US" b="0" baseline="0" dirty="0"/>
              <a:t>As mentioned above, any unused definitions should be removed.</a:t>
            </a:r>
            <a:endParaRPr lang="en-US" baseline="0" dirty="0"/>
          </a:p>
        </p:txBody>
      </p:sp>
      <p:sp>
        <p:nvSpPr>
          <p:cNvPr id="4" name="Slide Number Placeholder 3"/>
          <p:cNvSpPr>
            <a:spLocks noGrp="1"/>
          </p:cNvSpPr>
          <p:nvPr>
            <p:ph type="sldNum" sz="quarter" idx="10"/>
          </p:nvPr>
        </p:nvSpPr>
        <p:spPr/>
        <p:txBody>
          <a:bodyPr/>
          <a:lstStyle/>
          <a:p>
            <a:fld id="{FB7463FA-088F-42C7-9900-C71C52E1246E}" type="slidenum">
              <a:rPr lang="en-US" smtClean="0"/>
              <a:t>16</a:t>
            </a:fld>
            <a:endParaRPr lang="en-US" dirty="0"/>
          </a:p>
        </p:txBody>
      </p:sp>
    </p:spTree>
    <p:extLst>
      <p:ext uri="{BB962C8B-B14F-4D97-AF65-F5344CB8AC3E}">
        <p14:creationId xmlns:p14="http://schemas.microsoft.com/office/powerpoint/2010/main" val="598240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Section</a:t>
            </a:r>
            <a:r>
              <a:rPr lang="en-US" baseline="0" dirty="0"/>
              <a:t> 3 provides example language for organic waste product procurement requirements related to mulch, compost, renewable natural gas, and electricity from biomass for different entities doing the procurement.  </a:t>
            </a:r>
          </a:p>
          <a:p>
            <a:endParaRPr lang="en-US" baseline="0" dirty="0"/>
          </a:p>
          <a:p>
            <a:r>
              <a:rPr lang="en-US" baseline="0" dirty="0"/>
              <a:t>It includes three subsections as noted here—procurement targets, requirements for jurisdictional departments and requirements for direct service providers— and I will address each of these.  </a:t>
            </a: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17</a:t>
            </a:fld>
            <a:endParaRPr lang="en-US" dirty="0"/>
          </a:p>
        </p:txBody>
      </p:sp>
    </p:spTree>
    <p:extLst>
      <p:ext uri="{BB962C8B-B14F-4D97-AF65-F5344CB8AC3E}">
        <p14:creationId xmlns:p14="http://schemas.microsoft.com/office/powerpoint/2010/main" val="32735297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strike="noStrike" dirty="0"/>
              <a:t>(SB 1383</a:t>
            </a:r>
            <a:r>
              <a:rPr lang="en-US" b="1" i="1" strike="noStrike" baseline="0" dirty="0"/>
              <a:t> requires cities, counties, or a city and county to annually procure a quantity of recovered organic waste products that meets or exceeds its current annual recovered organic waste product procurement target. </a:t>
            </a:r>
          </a:p>
          <a:p>
            <a:pPr marL="171450" indent="-171450">
              <a:buFont typeface="Arial" panose="020B0604020202020204" pitchFamily="34" charset="0"/>
              <a:buChar char="•"/>
            </a:pPr>
            <a:r>
              <a:rPr lang="en-US" b="1" i="1" strike="noStrike" baseline="0" dirty="0"/>
              <a:t>A procurement target is calculated by multiplying the per-capita procurement target of 0.08 tons per resident per year by the city or county population. </a:t>
            </a:r>
          </a:p>
          <a:p>
            <a:pPr marL="171450" indent="-171450">
              <a:buFont typeface="Arial" panose="020B0604020202020204" pitchFamily="34" charset="0"/>
              <a:buChar char="•"/>
            </a:pPr>
            <a:r>
              <a:rPr lang="en-US" b="1" i="1" strike="noStrike" baseline="0" dirty="0"/>
              <a:t>Annually, CalR</a:t>
            </a:r>
            <a:r>
              <a:rPr lang="en-US" b="1" i="1" u="none" strike="noStrike" baseline="0" dirty="0"/>
              <a:t>ecycle will provide notice to each jurisdiction by posting such information on the CalRecycle’s website and providing written notice directly to each city, county, or city and county (San Francisco). </a:t>
            </a:r>
          </a:p>
          <a:p>
            <a:pPr marL="171450" indent="-171450">
              <a:buFont typeface="Arial" panose="020B0604020202020204" pitchFamily="34" charset="0"/>
              <a:buChar char="•"/>
            </a:pPr>
            <a:r>
              <a:rPr lang="en-US" b="1" i="1" u="none" strike="noStrike" baseline="0" dirty="0"/>
              <a:t>While CalRecycle will post the annual target, this shouldn’t stop jurisdictions from calculating their own target at anytime.</a:t>
            </a:r>
          </a:p>
          <a:p>
            <a:endParaRPr lang="en-US" b="1" i="1" strike="noStrike" baseline="0" dirty="0"/>
          </a:p>
          <a:p>
            <a:pPr marL="171450" indent="-171450" defTabSz="904159">
              <a:buFont typeface="Arial" panose="020B0604020202020204" pitchFamily="34" charset="0"/>
              <a:buChar char="•"/>
              <a:defRPr/>
            </a:pPr>
            <a:r>
              <a:rPr lang="en-US" b="1" i="1" strike="noStrike" baseline="0" dirty="0"/>
              <a:t>A city, county, or city and county shall comply with the regulations by one or both of the following: </a:t>
            </a:r>
          </a:p>
          <a:p>
            <a:pPr marL="628650" lvl="1" indent="-171450" defTabSz="904159">
              <a:buFont typeface="Arial" panose="020B0604020202020204" pitchFamily="34" charset="0"/>
              <a:buChar char="•"/>
              <a:defRPr/>
            </a:pPr>
            <a:r>
              <a:rPr lang="en-US" b="1" i="1" strike="noStrike" baseline="0" dirty="0"/>
              <a:t>directly procuring recovered organic waste products for</a:t>
            </a:r>
            <a:r>
              <a:rPr lang="en-US" b="1" i="1" u="none" strike="noStrike" baseline="0" dirty="0"/>
              <a:t> their use or </a:t>
            </a:r>
            <a:r>
              <a:rPr lang="en-US" b="1" i="1" strike="noStrike" baseline="0" dirty="0"/>
              <a:t>giveaway or </a:t>
            </a:r>
          </a:p>
          <a:p>
            <a:pPr marL="628650" lvl="1" indent="-171450" defTabSz="904159">
              <a:buFont typeface="Arial" panose="020B0604020202020204" pitchFamily="34" charset="0"/>
              <a:buChar char="•"/>
              <a:defRPr/>
            </a:pPr>
            <a:r>
              <a:rPr lang="en-US" b="1" i="1" strike="noStrike" baseline="0" dirty="0"/>
              <a:t>requiring, through a written contract or agreement, that a direct service provider to the jurisdiction procure organic waste products and provide written documentation of such procurement.)</a:t>
            </a:r>
            <a:endParaRPr lang="en-US" b="1" i="1" strike="noStrike" dirty="0"/>
          </a:p>
          <a:p>
            <a:endParaRPr lang="en-US" b="1" dirty="0"/>
          </a:p>
          <a:p>
            <a:r>
              <a:rPr lang="en-US" b="1" dirty="0"/>
              <a:t>Focus</a:t>
            </a:r>
          </a:p>
          <a:p>
            <a:pPr marL="169530" indent="-169530">
              <a:buFont typeface="Arial" panose="020B0604020202020204" pitchFamily="34" charset="0"/>
              <a:buChar char="•"/>
            </a:pPr>
            <a:r>
              <a:rPr lang="en-US" b="0" u="none" dirty="0"/>
              <a:t>subsection 3.1 of The</a:t>
            </a:r>
            <a:r>
              <a:rPr lang="en-US" b="0" u="none" baseline="0" dirty="0"/>
              <a:t> Model policy s</a:t>
            </a:r>
            <a:r>
              <a:rPr lang="en-US" b="0" u="none" dirty="0"/>
              <a:t>pecifically states</a:t>
            </a:r>
            <a:r>
              <a:rPr lang="en-US" b="0" u="none" baseline="0" dirty="0"/>
              <a:t> the types of Recovered Organic Waste Products eligible for SB 1383 compliance, including Eligible Compost, Eligible Mulch, Renewable Gas (in the form of vehicle fuel, electricity or heat), and Electricity Procured from Biomass Conversion.</a:t>
            </a:r>
          </a:p>
          <a:p>
            <a:pPr marL="169530" indent="-169530">
              <a:buFont typeface="Arial" panose="020B0604020202020204" pitchFamily="34" charset="0"/>
              <a:buChar char="•"/>
            </a:pPr>
            <a:r>
              <a:rPr lang="en-US" b="0" u="none" baseline="0" dirty="0"/>
              <a:t>Note that rural cities and counties do not have to comply with the organic waste procurement requirements until January 1, 2027.</a:t>
            </a:r>
            <a:endParaRPr lang="en-US" b="0"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18</a:t>
            </a:fld>
            <a:endParaRPr lang="en-US" dirty="0"/>
          </a:p>
        </p:txBody>
      </p:sp>
    </p:spTree>
    <p:extLst>
      <p:ext uri="{BB962C8B-B14F-4D97-AF65-F5344CB8AC3E}">
        <p14:creationId xmlns:p14="http://schemas.microsoft.com/office/powerpoint/2010/main" val="3179307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strike="noStrike" dirty="0"/>
              <a:t>SB</a:t>
            </a:r>
            <a:r>
              <a:rPr lang="en-US" b="1" strike="noStrike" baseline="0" dirty="0"/>
              <a:t> 1383 states that procurement of 4 types of recovered organic waste products comply w</a:t>
            </a:r>
            <a:r>
              <a:rPr lang="en-US" b="1" u="none" strike="noStrike" baseline="0" dirty="0"/>
              <a:t>ith SB 1383 regulations: </a:t>
            </a:r>
          </a:p>
          <a:p>
            <a:pPr marL="169530" indent="-169530">
              <a:buFont typeface="Arial" panose="020B0604020202020204" pitchFamily="34" charset="0"/>
              <a:buChar char="•"/>
            </a:pPr>
            <a:r>
              <a:rPr lang="en-US" b="1" strike="noStrike" baseline="0" dirty="0"/>
              <a:t>Compost produced at a permitted compost materials handling operation or facility, a large volume permitted in-vessel digestion facility [NOTE: Digestate is not an eligible recovered organic waste product];</a:t>
            </a:r>
          </a:p>
          <a:p>
            <a:pPr marL="169530" indent="-169530">
              <a:buFont typeface="Arial" panose="020B0604020202020204" pitchFamily="34" charset="0"/>
              <a:buChar char="•"/>
            </a:pPr>
            <a:endParaRPr lang="en-US" b="1" strike="noStrike" baseline="0" dirty="0"/>
          </a:p>
          <a:p>
            <a:pPr marL="169530" indent="-169530">
              <a:buFont typeface="Arial" panose="020B0604020202020204" pitchFamily="34" charset="0"/>
              <a:buChar char="•"/>
            </a:pPr>
            <a:r>
              <a:rPr lang="en-US" b="1" strike="noStrike" baseline="0" dirty="0"/>
              <a:t>Renewable gas used for fuel for transportation, electricity or heating appliances [procured from a POTW with specific disposal restrictions];</a:t>
            </a:r>
          </a:p>
          <a:p>
            <a:pPr marL="169530" indent="-169530">
              <a:buFont typeface="Arial" panose="020B0604020202020204" pitchFamily="34" charset="0"/>
              <a:buChar char="•"/>
            </a:pPr>
            <a:endParaRPr lang="en-US" b="1" strike="noStrike" baseline="0" dirty="0"/>
          </a:p>
          <a:p>
            <a:pPr marL="169530" indent="-169530">
              <a:buFont typeface="Arial" panose="020B0604020202020204" pitchFamily="34" charset="0"/>
              <a:buChar char="•"/>
            </a:pPr>
            <a:r>
              <a:rPr lang="en-US" b="1" strike="noStrike" baseline="0" dirty="0"/>
              <a:t>Electricity from biomass conversion [using specific feedstock]; and,</a:t>
            </a:r>
          </a:p>
          <a:p>
            <a:pPr marL="169530" indent="-169530">
              <a:buFont typeface="Arial" panose="020B0604020202020204" pitchFamily="34" charset="0"/>
              <a:buChar char="•"/>
            </a:pPr>
            <a:endParaRPr lang="en-US" b="1" strike="noStrike" baseline="0" dirty="0"/>
          </a:p>
          <a:p>
            <a:pPr marL="169530" indent="-169530">
              <a:buFont typeface="Arial" panose="020B0604020202020204" pitchFamily="34" charset="0"/>
              <a:buChar char="•"/>
            </a:pPr>
            <a:r>
              <a:rPr lang="en-US" b="1" strike="noStrike" baseline="0" dirty="0"/>
              <a:t>Mulch [subject to physical contamination, maximum metal concentration, and pathogen density standards].</a:t>
            </a:r>
            <a:endParaRPr lang="en-US" b="1" strike="noStrike" dirty="0"/>
          </a:p>
          <a:p>
            <a:endParaRPr lang="en-US" b="1" dirty="0"/>
          </a:p>
          <a:p>
            <a:r>
              <a:rPr lang="en-US" b="1" dirty="0"/>
              <a:t>Focus</a:t>
            </a:r>
          </a:p>
          <a:p>
            <a:pPr marL="169530" indent="-169530">
              <a:buFont typeface="Arial" panose="020B0604020202020204" pitchFamily="34" charset="0"/>
              <a:buChar char="•"/>
            </a:pPr>
            <a:r>
              <a:rPr lang="en-US" b="0" dirty="0"/>
              <a:t>This Section focuses on a jurisdiction’s procurement of organic products for its own use. It delves</a:t>
            </a:r>
            <a:r>
              <a:rPr lang="en-US" b="0" baseline="0" dirty="0"/>
              <a:t> into the type of recovered organic products that a jurisdiction may choose to procure, and describes the specifications such products shall meet, if used to partially or fully meet the city’s procurement target. It also prescribes required or recommended procurement records to be maintained. </a:t>
            </a:r>
          </a:p>
          <a:p>
            <a:pPr marL="0" indent="0">
              <a:buFont typeface="Arial" panose="020B0604020202020204" pitchFamily="34" charset="0"/>
              <a:buNone/>
            </a:pPr>
            <a:endParaRPr lang="en-US" b="0" dirty="0"/>
          </a:p>
          <a:p>
            <a:endParaRPr lang="en-US" b="0" dirty="0"/>
          </a:p>
          <a:p>
            <a:r>
              <a:rPr lang="en-US" b="1" dirty="0"/>
              <a:t>Guidance</a:t>
            </a:r>
            <a:r>
              <a:rPr lang="en-US" b="1" baseline="0" dirty="0"/>
              <a:t> and Customization</a:t>
            </a:r>
          </a:p>
          <a:p>
            <a:pPr marL="169530" indent="-169530" defTabSz="904159">
              <a:buFont typeface="Arial" panose="020B0604020202020204" pitchFamily="34" charset="0"/>
              <a:buChar char="•"/>
              <a:defRPr/>
            </a:pPr>
            <a:r>
              <a:rPr lang="en-US" dirty="0"/>
              <a:t>Includes Language surrounding what records should be submitted to the recordkeeping designee, if there is one assigned, and provides flexibility on when records should be submitted internally. </a:t>
            </a:r>
          </a:p>
          <a:p>
            <a:pPr marL="169530" indent="-169530" defTabSz="904159">
              <a:buFont typeface="Arial" panose="020B0604020202020204" pitchFamily="34" charset="0"/>
              <a:buChar char="•"/>
              <a:defRPr/>
            </a:pPr>
            <a:endParaRPr lang="en-US" dirty="0"/>
          </a:p>
          <a:p>
            <a:pPr marL="169530" indent="-169530" defTabSz="904159">
              <a:buFont typeface="Arial" panose="020B0604020202020204" pitchFamily="34" charset="0"/>
              <a:buChar char="•"/>
              <a:defRPr/>
            </a:pPr>
            <a:r>
              <a:rPr lang="en-US" dirty="0"/>
              <a:t>The inclusion of recordkeeping requirements in the Model is intended to help jurisdictions meet the SB 1383 procurement recordkeeping requirements</a:t>
            </a:r>
          </a:p>
          <a:p>
            <a:pPr marL="0" indent="0" defTabSz="904159">
              <a:buFont typeface="Arial" panose="020B0604020202020204" pitchFamily="34" charset="0"/>
              <a:buNone/>
              <a:defRPr/>
            </a:pPr>
            <a:endParaRPr lang="en-US" dirty="0"/>
          </a:p>
          <a:p>
            <a:pPr marL="169530" indent="-169530" defTabSz="904159">
              <a:buFont typeface="Arial" panose="020B0604020202020204" pitchFamily="34" charset="0"/>
              <a:buChar char="•"/>
              <a:defRPr/>
            </a:pPr>
            <a:r>
              <a:rPr lang="en-US" dirty="0"/>
              <a:t>SB 1383 regulations require that cities,</a:t>
            </a:r>
            <a:r>
              <a:rPr lang="en-US" baseline="0" dirty="0"/>
              <a:t> counties, or city and county</a:t>
            </a:r>
            <a:r>
              <a:rPr lang="en-US" dirty="0"/>
              <a:t> have an ordinance or similarly enforceable mechanism that requires  that Mulch used to comply with a jurisdiction’s organic procurement target, meet specific standards.</a:t>
            </a:r>
            <a:r>
              <a:rPr lang="en-US" baseline="0" dirty="0"/>
              <a:t> </a:t>
            </a:r>
          </a:p>
          <a:p>
            <a:pPr marL="0" indent="0" defTabSz="904159">
              <a:buFont typeface="Arial" panose="020B0604020202020204" pitchFamily="34" charset="0"/>
              <a:buNone/>
              <a:defRPr/>
            </a:pPr>
            <a:endParaRPr lang="en-US" baseline="0" dirty="0"/>
          </a:p>
          <a:p>
            <a:pPr marL="169530" lvl="0" indent="-169530" defTabSz="904159">
              <a:buFont typeface="Arial" panose="020B0604020202020204" pitchFamily="34" charset="0"/>
              <a:buChar char="•"/>
              <a:defRPr/>
            </a:pPr>
            <a:r>
              <a:rPr lang="en-US" dirty="0"/>
              <a:t>This Section includes language that could serve as the jurisdiction’s enforceable mechanism for compliance with this requirement when engaging with a Direct Service Provider for mulch.  This language addresses the physical contamination, maximum metal concentration and pathogen density standards for mulch to be eligible for land application. </a:t>
            </a:r>
          </a:p>
          <a:p>
            <a:pPr marL="0" lvl="0" indent="0" defTabSz="904159">
              <a:buFont typeface="Arial" panose="020B0604020202020204" pitchFamily="34" charset="0"/>
              <a:buNone/>
              <a:defRPr/>
            </a:pPr>
            <a:endParaRPr lang="en-US" dirty="0"/>
          </a:p>
          <a:p>
            <a:pPr marL="169530" indent="-169530" defTabSz="904159">
              <a:buFont typeface="Arial" panose="020B0604020202020204" pitchFamily="34" charset="0"/>
              <a:buChar char="•"/>
              <a:defRPr/>
            </a:pPr>
            <a:r>
              <a:rPr lang="en-US" strike="noStrike" dirty="0"/>
              <a:t>E</a:t>
            </a:r>
            <a:r>
              <a:rPr lang="en-US" dirty="0"/>
              <a:t>lectricity procured from a biomass conversion facility must be</a:t>
            </a:r>
            <a:r>
              <a:rPr lang="en-US" u="none" dirty="0"/>
              <a:t> from </a:t>
            </a:r>
            <a:r>
              <a:rPr lang="en-US" dirty="0"/>
              <a:t>a facility that uses feedstock from a composting facility, transfer facility, or a solid waste landfill to count toward the organic waste procurement target. </a:t>
            </a:r>
            <a:endParaRPr lang="en-US" strike="sngStrike" dirty="0"/>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19</a:t>
            </a:fld>
            <a:endParaRPr lang="en-US" dirty="0"/>
          </a:p>
        </p:txBody>
      </p:sp>
    </p:spTree>
    <p:extLst>
      <p:ext uri="{BB962C8B-B14F-4D97-AF65-F5344CB8AC3E}">
        <p14:creationId xmlns:p14="http://schemas.microsoft.com/office/powerpoint/2010/main" val="19574607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9530" indent="-169530">
              <a:buFont typeface="Arial" panose="020B0604020202020204" pitchFamily="34" charset="0"/>
              <a:buChar char="•"/>
            </a:pPr>
            <a:r>
              <a:rPr lang="en-US" b="0" dirty="0"/>
              <a:t>Section 3.3 focuses on requirements that a jurisdiction might choose to place on its direct service providers to help it meet its organic product procurement target and also to comply with the MWELO components of SB 1383. </a:t>
            </a:r>
          </a:p>
          <a:p>
            <a:pPr marL="169530" indent="-169530">
              <a:buFont typeface="Arial" panose="020B0604020202020204" pitchFamily="34" charset="0"/>
              <a:buChar char="•"/>
            </a:pPr>
            <a:r>
              <a:rPr lang="en-US" b="0" dirty="0"/>
              <a:t>This section outlines MWELO requirements for landscape service providers which can help a jurisdiction comply with the requirement that they establish an enforceable mechanism to require compliance with certain sections of the MWELO.</a:t>
            </a:r>
          </a:p>
          <a:p>
            <a:pPr marL="169530" indent="-169530">
              <a:buFont typeface="Arial" panose="020B0604020202020204" pitchFamily="34" charset="0"/>
              <a:buChar char="•"/>
            </a:pPr>
            <a:r>
              <a:rPr lang="en-US" b="0" dirty="0"/>
              <a:t>This section also includes sample language if a jurisdiction chooses to rely on a direct service provider to help it  achieve its organic waste procurement target.</a:t>
            </a:r>
          </a:p>
          <a:p>
            <a:pPr marL="169530" indent="-169530">
              <a:buFont typeface="Arial" panose="020B0604020202020204" pitchFamily="34" charset="0"/>
              <a:buChar char="•"/>
            </a:pPr>
            <a:r>
              <a:rPr lang="en-US" b="0" dirty="0"/>
              <a:t>SB 1383 does</a:t>
            </a:r>
            <a:r>
              <a:rPr lang="en-US" b="0" baseline="0" dirty="0"/>
              <a:t> not require that a Direct Service Provider of organic waste collection services give away recovered organic waste products, nor does it require a Direct Service Provider to use renewable gas for transporting solid waste, organic material and/or recyclable materials. </a:t>
            </a:r>
          </a:p>
          <a:p>
            <a:pPr marL="626730" lvl="1" indent="-169530">
              <a:buFont typeface="Arial" panose="020B0604020202020204" pitchFamily="34" charset="0"/>
              <a:buChar char="•"/>
            </a:pPr>
            <a:r>
              <a:rPr lang="en-US" b="0" baseline="0" dirty="0"/>
              <a:t>However, if </a:t>
            </a:r>
            <a:r>
              <a:rPr lang="en-US" b="0" u="none" baseline="0" dirty="0"/>
              <a:t>the </a:t>
            </a:r>
            <a:r>
              <a:rPr lang="en-US" b="0" baseline="0" dirty="0"/>
              <a:t>Jurisd</a:t>
            </a:r>
            <a:r>
              <a:rPr lang="en-US" b="0" u="none" baseline="0" dirty="0"/>
              <a:t>iction chooses to rely on a Direct Service Provider to support its organic product procurement compliance, the jurisdiction must specify the products to be acquired by the Direct Service Providers. </a:t>
            </a:r>
          </a:p>
          <a:p>
            <a:pPr marL="626730" lvl="1" indent="-169530">
              <a:buFont typeface="Arial" panose="020B0604020202020204" pitchFamily="34" charset="0"/>
              <a:buChar char="•"/>
            </a:pPr>
            <a:r>
              <a:rPr lang="en-US" b="0" u="none" baseline="0" dirty="0"/>
              <a:t>This Section does that by specifying standards for each of the eligible products. </a:t>
            </a:r>
          </a:p>
          <a:p>
            <a:pPr marL="626730" lvl="1" indent="-169530">
              <a:buFont typeface="Arial" panose="020B0604020202020204" pitchFamily="34" charset="0"/>
              <a:buChar char="•"/>
            </a:pPr>
            <a:r>
              <a:rPr lang="en-US" b="0" u="none" baseline="0" dirty="0"/>
              <a:t>In addition, this Section specifies obligations for Direct Service Providers to maintain and provide records stating the name, physical location, and contact information or entity, operation, or facility from whom the recovered organic waste products were received.</a:t>
            </a:r>
            <a:endParaRPr lang="en-US" b="0" u="none" dirty="0"/>
          </a:p>
          <a:p>
            <a:endParaRPr lang="en-US" b="1" dirty="0"/>
          </a:p>
          <a:p>
            <a:r>
              <a:rPr lang="en-US" b="1" dirty="0"/>
              <a:t>Focus</a:t>
            </a:r>
          </a:p>
          <a:p>
            <a:pPr marL="169530" indent="-169530">
              <a:buFont typeface="Arial" panose="020B0604020202020204" pitchFamily="34" charset="0"/>
              <a:buChar char="•"/>
            </a:pPr>
            <a:r>
              <a:rPr lang="en-US" b="0" dirty="0"/>
              <a:t>This Section outlines a</a:t>
            </a:r>
            <a:r>
              <a:rPr lang="en-US" b="0" baseline="0" dirty="0"/>
              <a:t> Direct Service Provider’s responsibilities to abide by MWELO standards and utilize recovered organic waste products.</a:t>
            </a:r>
          </a:p>
          <a:p>
            <a:pPr marL="169530" indent="-169530">
              <a:buFont typeface="Arial" panose="020B0604020202020204" pitchFamily="34" charset="0"/>
              <a:buChar char="•"/>
            </a:pPr>
            <a:endParaRPr lang="en-US" b="1" dirty="0"/>
          </a:p>
          <a:p>
            <a:r>
              <a:rPr lang="en-US" b="1" dirty="0"/>
              <a:t>Guidance</a:t>
            </a:r>
            <a:r>
              <a:rPr lang="en-US" b="1" baseline="0" dirty="0"/>
              <a:t> and Customization</a:t>
            </a:r>
          </a:p>
          <a:p>
            <a:pPr marL="169530" indent="-169530">
              <a:buFont typeface="Arial" panose="020B0604020202020204" pitchFamily="34" charset="0"/>
              <a:buChar char="•"/>
            </a:pPr>
            <a:r>
              <a:rPr lang="en-US" u="none" dirty="0"/>
              <a:t>Model Water Efficient Landscape Ordinance (MWELO) requirements contained in the policy are related to Compost and mulch use only, and are excerpted from the MWELO; this does </a:t>
            </a:r>
            <a:r>
              <a:rPr lang="en-US" dirty="0"/>
              <a:t>not constitute an inclusive list of MWELO or WELO requirements. </a:t>
            </a:r>
          </a:p>
          <a:p>
            <a:pPr marL="169530" indent="-169530">
              <a:buFont typeface="Arial" panose="020B0604020202020204" pitchFamily="34" charset="0"/>
              <a:buChar char="•"/>
            </a:pPr>
            <a:r>
              <a:rPr lang="en-US" dirty="0"/>
              <a:t>If the</a:t>
            </a:r>
            <a:r>
              <a:rPr lang="en-US" baseline="0" dirty="0"/>
              <a:t> city or county</a:t>
            </a:r>
            <a:r>
              <a:rPr lang="en-US" dirty="0"/>
              <a:t> requires its franchised hauler(s) or processor(s) to provide a specified quantity of Compost or SB 1383 Eligible Mulch to the city</a:t>
            </a:r>
            <a:r>
              <a:rPr lang="en-US" baseline="0" dirty="0"/>
              <a:t> or county </a:t>
            </a:r>
            <a:r>
              <a:rPr lang="en-US" dirty="0"/>
              <a:t>and its customers at no charge via its franchise agreement(s) or processing agreement(s), there is model language for that.</a:t>
            </a:r>
          </a:p>
          <a:p>
            <a:pPr marL="169530" indent="-169530">
              <a:buFont typeface="Arial" panose="020B0604020202020204" pitchFamily="34" charset="0"/>
              <a:buChar char="•"/>
            </a:pPr>
            <a:r>
              <a:rPr lang="en-US" dirty="0"/>
              <a:t>As  I mentioned, Direct Service Provider giveaway of Recovered Organic Waste Products is not a regulatory requirement and as such, is an optional element of this Policy.</a:t>
            </a:r>
          </a:p>
          <a:p>
            <a:pPr marL="169530" indent="-169530" defTabSz="904159">
              <a:buFont typeface="Arial" panose="020B0604020202020204" pitchFamily="34" charset="0"/>
              <a:buChar char="•"/>
              <a:defRPr/>
            </a:pPr>
            <a:r>
              <a:rPr lang="en-US" dirty="0"/>
              <a:t>The</a:t>
            </a:r>
            <a:r>
              <a:rPr lang="en-US" baseline="0" dirty="0"/>
              <a:t> city or county</a:t>
            </a:r>
            <a:r>
              <a:rPr lang="en-US" dirty="0"/>
              <a:t> may be able to partially or fully achieve its PP target by incorporating minimum Renewable Gas procurement requirements in contracts for </a:t>
            </a:r>
            <a:r>
              <a:rPr lang="en-US" strike="sngStrike" dirty="0"/>
              <a:t> </a:t>
            </a:r>
            <a:r>
              <a:rPr lang="en-US" dirty="0"/>
              <a:t>transportation services.  The city</a:t>
            </a:r>
            <a:r>
              <a:rPr lang="en-US" baseline="0" dirty="0"/>
              <a:t> or county</a:t>
            </a:r>
            <a:r>
              <a:rPr lang="en-US" dirty="0"/>
              <a:t> shall decide whether it wants to provide a bid preference for vendors providing transportation services that use Renewable Gas or mandate that a specified amount or minimum percent of fuel purchases by the contractor are Renewable Gas.</a:t>
            </a:r>
            <a:r>
              <a:rPr lang="en-US" strike="sngStrike" dirty="0"/>
              <a:t> </a:t>
            </a:r>
          </a:p>
          <a:p>
            <a:pPr marL="169530" indent="-169530" defTabSz="904159">
              <a:buFont typeface="Arial" panose="020B0604020202020204" pitchFamily="34" charset="0"/>
              <a:buChar char="•"/>
              <a:defRPr/>
            </a:pPr>
            <a:r>
              <a:rPr lang="en-US" dirty="0"/>
              <a:t>Procurement of Renewable Gas by vendors is not a regulatory requirement and as such this is also an optional provision.  </a:t>
            </a:r>
          </a:p>
        </p:txBody>
      </p:sp>
      <p:sp>
        <p:nvSpPr>
          <p:cNvPr id="4" name="Slide Number Placeholder 3"/>
          <p:cNvSpPr>
            <a:spLocks noGrp="1"/>
          </p:cNvSpPr>
          <p:nvPr>
            <p:ph type="sldNum" sz="quarter" idx="10"/>
          </p:nvPr>
        </p:nvSpPr>
        <p:spPr/>
        <p:txBody>
          <a:bodyPr/>
          <a:lstStyle/>
          <a:p>
            <a:fld id="{FB7463FA-088F-42C7-9900-C71C52E1246E}" type="slidenum">
              <a:rPr lang="en-US" smtClean="0"/>
              <a:t>20</a:t>
            </a:fld>
            <a:endParaRPr lang="en-US" dirty="0"/>
          </a:p>
        </p:txBody>
      </p:sp>
    </p:spTree>
    <p:extLst>
      <p:ext uri="{BB962C8B-B14F-4D97-AF65-F5344CB8AC3E}">
        <p14:creationId xmlns:p14="http://schemas.microsoft.com/office/powerpoint/2010/main" val="38807809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strike="noStrike" dirty="0"/>
              <a:t>SB 1383 requires jurisdictional compliance with recycled-content</a:t>
            </a:r>
            <a:r>
              <a:rPr lang="en-US" b="1" strike="noStrike" baseline="0" dirty="0"/>
              <a:t> paper procurement requirements for two categories of materials: </a:t>
            </a:r>
          </a:p>
          <a:p>
            <a:pPr marL="169530" indent="-169530">
              <a:buFont typeface="Arial" panose="020B0604020202020204" pitchFamily="34" charset="0"/>
              <a:buChar char="•"/>
            </a:pPr>
            <a:r>
              <a:rPr lang="en-US" b="1" strike="noStrike" baseline="0" dirty="0"/>
              <a:t>Printing and writing paper, and </a:t>
            </a:r>
          </a:p>
          <a:p>
            <a:pPr marL="169530" indent="-169530">
              <a:buFont typeface="Arial" panose="020B0604020202020204" pitchFamily="34" charset="0"/>
              <a:buChar char="•"/>
            </a:pPr>
            <a:r>
              <a:rPr lang="en-US" b="1" strike="noStrike" baseline="0" dirty="0"/>
              <a:t>Paper products, which is defined by SB 138</a:t>
            </a:r>
            <a:r>
              <a:rPr lang="en-US" b="1" u="none" strike="noStrike" baseline="0" dirty="0"/>
              <a:t>3 regulations to include items such as </a:t>
            </a:r>
            <a:r>
              <a:rPr lang="en-US" b="1" u="none" strike="noStrike" dirty="0"/>
              <a:t>paper janitorial supplies, cartons, wrapping, packaging, file folders, </a:t>
            </a:r>
            <a:r>
              <a:rPr lang="en-US" b="1" strike="noStrike" dirty="0"/>
              <a:t>hanging files, corrugated boxes, tissue, and toweling.</a:t>
            </a:r>
          </a:p>
          <a:p>
            <a:endParaRPr lang="en-US" baseline="0" dirty="0"/>
          </a:p>
          <a:p>
            <a:r>
              <a:rPr lang="en-US" dirty="0"/>
              <a:t>Section</a:t>
            </a:r>
            <a:r>
              <a:rPr lang="en-US" baseline="0" dirty="0"/>
              <a:t> 4 provides example language to assist jurisdiction in preparing its policies for recycled-content paper procurement requirements that comply with SB 1383.</a:t>
            </a:r>
            <a:endParaRPr lang="en-US" strike="sngStrike" baseline="0" dirty="0"/>
          </a:p>
          <a:p>
            <a:endParaRPr lang="en-US" baseline="0" dirty="0"/>
          </a:p>
          <a:p>
            <a:r>
              <a:rPr lang="en-US" baseline="0" dirty="0"/>
              <a:t>It includes two subsections, one for jurisdictions and one for vendors.</a:t>
            </a: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21</a:t>
            </a:fld>
            <a:endParaRPr lang="en-US" dirty="0"/>
          </a:p>
        </p:txBody>
      </p:sp>
    </p:spTree>
    <p:extLst>
      <p:ext uri="{BB962C8B-B14F-4D97-AF65-F5344CB8AC3E}">
        <p14:creationId xmlns:p14="http://schemas.microsoft.com/office/powerpoint/2010/main" val="2026385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SB 1383 Regulations require all Jurisdictions to procure paper products and printing and writing paper consistent with the requirements of </a:t>
            </a:r>
            <a:r>
              <a:rPr lang="en-US" b="1" baseline="0" dirty="0"/>
              <a:t>the Public Contact Code, starting Jan 1, 2022.</a:t>
            </a:r>
          </a:p>
          <a:p>
            <a:pPr marL="171450" indent="-171450">
              <a:buFont typeface="Arial" panose="020B0604020202020204" pitchFamily="34" charset="0"/>
              <a:buChar char="•"/>
            </a:pPr>
            <a:r>
              <a:rPr lang="en-US" b="0" u="none" baseline="0" dirty="0"/>
              <a:t>This requires all jurisdictions, including rural jurisdictions, to purchase recycled products instead of non-recycled products whenever recycled products are available at the same or lesser total cost than non-recycled items, if fitness and quality are equal.</a:t>
            </a:r>
          </a:p>
          <a:p>
            <a:pPr marL="171450" indent="-171450">
              <a:buFont typeface="Arial" panose="020B0604020202020204" pitchFamily="34" charset="0"/>
              <a:buChar char="•"/>
            </a:pPr>
            <a:r>
              <a:rPr lang="en-US" b="0" u="none" strike="noStrike" baseline="0" dirty="0"/>
              <a:t>They must also provide </a:t>
            </a:r>
            <a:r>
              <a:rPr lang="en-US" b="0" u="none" baseline="0" dirty="0"/>
              <a:t>that the paper products offered or sold are eligible to be labeled with an unqualified recyclable label. </a:t>
            </a:r>
          </a:p>
          <a:p>
            <a:pPr marL="171450" indent="-171450">
              <a:buFont typeface="Arial" panose="020B0604020202020204" pitchFamily="34" charset="0"/>
              <a:buChar char="•"/>
            </a:pPr>
            <a:r>
              <a:rPr lang="en-US" b="0" u="none" baseline="0" dirty="0"/>
              <a:t>The Regulations do not prohibit Jurisdictions from either using a price preference for Recycled-Cont</a:t>
            </a:r>
            <a:r>
              <a:rPr lang="en-US" b="0" baseline="0" dirty="0"/>
              <a:t>ent Paper products or requiring Recycled-Content Paper products regardless of price. </a:t>
            </a:r>
          </a:p>
          <a:p>
            <a:pPr marL="171450" indent="-171450">
              <a:buFont typeface="Arial" panose="020B0604020202020204" pitchFamily="34" charset="0"/>
              <a:buChar char="•"/>
            </a:pPr>
            <a:r>
              <a:rPr lang="en-US" b="0" strike="noStrike" baseline="0" dirty="0"/>
              <a:t>The Regulations defines Recycled-Content Paper to consist of at least 30% by fiber weight, postconsumer fiber.</a:t>
            </a:r>
          </a:p>
          <a:p>
            <a:pPr marL="171450" indent="-171450">
              <a:buFont typeface="Arial" panose="020B0604020202020204" pitchFamily="34" charset="0"/>
              <a:buChar char="•"/>
            </a:pPr>
            <a:r>
              <a:rPr lang="en-US" b="0" strike="noStrike" baseline="0" dirty="0"/>
              <a:t>All jurisdictions, meaning cities, counties, city and county, community service districts that provide solid waste handling services must comply</a:t>
            </a:r>
            <a:endParaRPr lang="en-US" b="0" strike="noStrike" dirty="0"/>
          </a:p>
          <a:p>
            <a:endParaRPr lang="en-US" b="1" dirty="0"/>
          </a:p>
          <a:p>
            <a:r>
              <a:rPr lang="en-US" b="1" dirty="0"/>
              <a:t>Focus</a:t>
            </a:r>
          </a:p>
          <a:p>
            <a:pPr marL="169530" indent="-169530" defTabSz="904159">
              <a:buFont typeface="Arial" panose="020B0604020202020204" pitchFamily="34" charset="0"/>
              <a:buChar char="•"/>
              <a:defRPr/>
            </a:pPr>
            <a:r>
              <a:rPr lang="en-US" dirty="0"/>
              <a:t>These requirements reiterate pre-existing requirements on paper products and printing and writing paper to contain recycled content.  </a:t>
            </a:r>
          </a:p>
          <a:p>
            <a:pPr marL="169530" indent="-169530" defTabSz="904159">
              <a:buFont typeface="Arial" panose="020B0604020202020204" pitchFamily="34" charset="0"/>
              <a:buChar char="•"/>
              <a:defRPr/>
            </a:pPr>
            <a:r>
              <a:rPr lang="en-US" dirty="0"/>
              <a:t>Model language helps to put these pre-existing requirements into practice and enables the jurisdiction to collect records they will need to show compliance with SB 1383.  </a:t>
            </a:r>
          </a:p>
          <a:p>
            <a:endParaRPr lang="en-US" b="0" dirty="0"/>
          </a:p>
          <a:p>
            <a:r>
              <a:rPr lang="en-US" b="1" dirty="0"/>
              <a:t>Guidance</a:t>
            </a:r>
            <a:r>
              <a:rPr lang="en-US" b="1" baseline="0" dirty="0"/>
              <a:t> and Customization</a:t>
            </a:r>
          </a:p>
          <a:p>
            <a:pPr marL="169530" indent="-169530" defTabSz="904159">
              <a:buFont typeface="Arial" panose="020B0604020202020204" pitchFamily="34" charset="0"/>
              <a:buChar char="•"/>
              <a:defRPr/>
            </a:pPr>
            <a:r>
              <a:rPr lang="en-US" dirty="0"/>
              <a:t>Jurisdictions are not prohibited from either using a price preference (usually 5 to 10 percent) for Recycled-Content Paper Products or requiring Recycled-Content Paper Products regardless of price. </a:t>
            </a:r>
          </a:p>
          <a:p>
            <a:pPr marL="169530" indent="-169530" defTabSz="904159">
              <a:buFont typeface="Arial" panose="020B0604020202020204" pitchFamily="34" charset="0"/>
              <a:buChar char="•"/>
              <a:defRPr/>
            </a:pPr>
            <a:r>
              <a:rPr lang="en-US" u="none" dirty="0"/>
              <a:t>Options are highlighted</a:t>
            </a:r>
            <a:r>
              <a:rPr lang="en-US" u="none" baseline="0" dirty="0"/>
              <a:t> in blue around 3 different approaches:</a:t>
            </a:r>
          </a:p>
          <a:p>
            <a:pPr marL="626730" marR="0" lvl="1" indent="-169530" algn="l" defTabSz="904159"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Comparable or more favorable pricing, a price preference, or no price preference. </a:t>
            </a:r>
          </a:p>
        </p:txBody>
      </p:sp>
      <p:sp>
        <p:nvSpPr>
          <p:cNvPr id="4" name="Slide Number Placeholder 3"/>
          <p:cNvSpPr>
            <a:spLocks noGrp="1"/>
          </p:cNvSpPr>
          <p:nvPr>
            <p:ph type="sldNum" sz="quarter" idx="10"/>
          </p:nvPr>
        </p:nvSpPr>
        <p:spPr/>
        <p:txBody>
          <a:bodyPr/>
          <a:lstStyle/>
          <a:p>
            <a:fld id="{FB7463FA-088F-42C7-9900-C71C52E1246E}" type="slidenum">
              <a:rPr lang="en-US" smtClean="0"/>
              <a:t>22</a:t>
            </a:fld>
            <a:endParaRPr lang="en-US" dirty="0"/>
          </a:p>
        </p:txBody>
      </p:sp>
    </p:spTree>
    <p:extLst>
      <p:ext uri="{BB962C8B-B14F-4D97-AF65-F5344CB8AC3E}">
        <p14:creationId xmlns:p14="http://schemas.microsoft.com/office/powerpoint/2010/main" val="14120202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SB 1383 Regulations require all businesses from whom a Jurisdiction</a:t>
            </a:r>
            <a:r>
              <a:rPr lang="en-US" b="1" baseline="0" dirty="0"/>
              <a:t> purchases paper products and printing and writing paper to certify in writing the minimum percentage, if not the exact percentage, of postconsumer material in the paper products. </a:t>
            </a:r>
          </a:p>
          <a:p>
            <a:pPr marL="171450" indent="-171450">
              <a:buFont typeface="Arial" panose="020B0604020202020204" pitchFamily="34" charset="0"/>
              <a:buChar char="•"/>
            </a:pPr>
            <a:r>
              <a:rPr lang="en-US" b="1" u="none" strike="noStrike" baseline="0" dirty="0"/>
              <a:t>They must also provide </a:t>
            </a:r>
            <a:r>
              <a:rPr lang="en-US" b="1" u="none" baseline="0" dirty="0"/>
              <a:t>that the paper products </a:t>
            </a:r>
            <a:r>
              <a:rPr lang="en-US" b="1" baseline="0" dirty="0"/>
              <a:t>offered or sold are eligible to be labeled with an unqualified recyclable label. </a:t>
            </a:r>
          </a:p>
          <a:p>
            <a:pPr marL="171450" indent="-171450">
              <a:buFont typeface="Arial" panose="020B0604020202020204" pitchFamily="34" charset="0"/>
              <a:buChar char="•"/>
            </a:pPr>
            <a:r>
              <a:rPr lang="en-US" b="1" baseline="0" dirty="0"/>
              <a:t>SB 1383 Regulations do not require vendors providing </a:t>
            </a:r>
            <a:r>
              <a:rPr lang="en-US" b="1" u="sng" baseline="0" dirty="0"/>
              <a:t>printing services </a:t>
            </a:r>
            <a:r>
              <a:rPr lang="en-US" b="1" baseline="0" dirty="0"/>
              <a:t>to local governments to use Recycled-Content printing and writing paper, but Public Contract Code Section 22153 does.</a:t>
            </a:r>
            <a:endParaRPr lang="en-US" b="1" dirty="0"/>
          </a:p>
          <a:p>
            <a:endParaRPr lang="en-US" b="1" dirty="0"/>
          </a:p>
          <a:p>
            <a:r>
              <a:rPr lang="en-US" b="1" dirty="0"/>
              <a:t>Guidance</a:t>
            </a:r>
            <a:r>
              <a:rPr lang="en-US" b="1" baseline="0" dirty="0"/>
              <a:t> and Customization</a:t>
            </a:r>
          </a:p>
          <a:p>
            <a:pPr marL="169530" indent="-169530" defTabSz="904159">
              <a:buFont typeface="Arial" panose="020B0604020202020204" pitchFamily="34" charset="0"/>
              <a:buChar char="•"/>
              <a:defRPr/>
            </a:pPr>
            <a:r>
              <a:rPr lang="en-US" dirty="0"/>
              <a:t>Customization options exist in the model to coordinate the level of price preference, if any, or requirement to purchase recycled-content paper.</a:t>
            </a:r>
          </a:p>
          <a:p>
            <a:pPr marL="169530" indent="-169530" defTabSz="904159">
              <a:buFont typeface="Arial" panose="020B0604020202020204" pitchFamily="34" charset="0"/>
              <a:buChar char="•"/>
              <a:defRPr/>
            </a:pPr>
            <a:r>
              <a:rPr lang="en-US" dirty="0"/>
              <a:t>Jurisdiction may want to consider adding additional details in the requirements above and beyond what is required by SB 1383. For example, a jurisdiction may choose to add that the vendor records should include “dollars spent for each type of product”.</a:t>
            </a:r>
          </a:p>
        </p:txBody>
      </p:sp>
      <p:sp>
        <p:nvSpPr>
          <p:cNvPr id="4" name="Slide Number Placeholder 3"/>
          <p:cNvSpPr>
            <a:spLocks noGrp="1"/>
          </p:cNvSpPr>
          <p:nvPr>
            <p:ph type="sldNum" sz="quarter" idx="10"/>
          </p:nvPr>
        </p:nvSpPr>
        <p:spPr/>
        <p:txBody>
          <a:bodyPr/>
          <a:lstStyle/>
          <a:p>
            <a:fld id="{FB7463FA-088F-42C7-9900-C71C52E1246E}" type="slidenum">
              <a:rPr lang="en-US" smtClean="0"/>
              <a:t>23</a:t>
            </a:fld>
            <a:endParaRPr lang="en-US" dirty="0"/>
          </a:p>
        </p:txBody>
      </p:sp>
    </p:spTree>
    <p:extLst>
      <p:ext uri="{BB962C8B-B14F-4D97-AF65-F5344CB8AC3E}">
        <p14:creationId xmlns:p14="http://schemas.microsoft.com/office/powerpoint/2010/main" val="22371569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SB</a:t>
            </a:r>
            <a:r>
              <a:rPr lang="en-US" b="1" baseline="0" dirty="0"/>
              <a:t> 1383 requires jurisdictions to maintain records to show they have met their organic waste procurement target and that they have purchased paper meeting the specified recycled content standard. </a:t>
            </a:r>
          </a:p>
          <a:p>
            <a:pPr marL="171450" indent="-171450">
              <a:buFont typeface="Arial" panose="020B0604020202020204" pitchFamily="34" charset="0"/>
              <a:buChar char="•"/>
            </a:pPr>
            <a:r>
              <a:rPr lang="en-US" b="0" baseline="0" dirty="0"/>
              <a:t>Jurisdictions shall include copies of invoices, receipts or other proof of purchase. </a:t>
            </a:r>
          </a:p>
          <a:p>
            <a:pPr marL="171450" indent="-171450">
              <a:buFont typeface="Arial" panose="020B0604020202020204" pitchFamily="34" charset="0"/>
              <a:buChar char="•"/>
            </a:pPr>
            <a:r>
              <a:rPr lang="en-US" b="0" baseline="0" dirty="0"/>
              <a:t>SB 1383 does not specify that a department or person be assigned the sole responsibility of collecting and maintaining documents needed to support and demonstrate </a:t>
            </a:r>
            <a:r>
              <a:rPr lang="en-US" b="0" u="none" baseline="0" dirty="0"/>
              <a:t>compliance. </a:t>
            </a:r>
          </a:p>
          <a:p>
            <a:pPr marL="628650" lvl="1" indent="-171450">
              <a:buFont typeface="Arial" panose="020B0604020202020204" pitchFamily="34" charset="0"/>
              <a:buChar char="•"/>
            </a:pPr>
            <a:r>
              <a:rPr lang="en-US" b="0" u="none" strike="noStrike" baseline="0" dirty="0"/>
              <a:t>However, we think it makes sense to identify staff responsible for record-keeping.</a:t>
            </a:r>
            <a:endParaRPr lang="en-US" b="0" u="none" strike="sngStrike" dirty="0"/>
          </a:p>
          <a:p>
            <a:endParaRPr lang="en-US" b="1" dirty="0"/>
          </a:p>
          <a:p>
            <a:r>
              <a:rPr lang="en-US" b="1" dirty="0"/>
              <a:t>Focus</a:t>
            </a:r>
          </a:p>
          <a:p>
            <a:pPr marL="169530" indent="-169530">
              <a:buFont typeface="Arial" panose="020B0604020202020204" pitchFamily="34" charset="0"/>
              <a:buChar char="•"/>
            </a:pPr>
            <a:r>
              <a:rPr lang="en-US" b="0" dirty="0"/>
              <a:t>This Section assigns</a:t>
            </a:r>
            <a:r>
              <a:rPr lang="en-US" b="0" baseline="0" dirty="0"/>
              <a:t> the responsibility of recordkeeping  to a specified designee in a specified department, and lists the duties assigned to the designee.</a:t>
            </a:r>
            <a:endParaRPr lang="en-US" b="0" dirty="0"/>
          </a:p>
          <a:p>
            <a:endParaRPr lang="en-US" b="0" dirty="0"/>
          </a:p>
          <a:p>
            <a:r>
              <a:rPr lang="en-US" b="1" dirty="0"/>
              <a:t>Guidance</a:t>
            </a:r>
            <a:r>
              <a:rPr lang="en-US" b="1" baseline="0" dirty="0"/>
              <a:t> and Customization</a:t>
            </a:r>
          </a:p>
          <a:p>
            <a:pPr marL="169530" indent="-169530">
              <a:buFont typeface="Arial" panose="020B0604020202020204" pitchFamily="34" charset="0"/>
              <a:buChar char="•"/>
            </a:pPr>
            <a:r>
              <a:rPr lang="en-US" b="0" baseline="0" dirty="0"/>
              <a:t>This section can be modified or removed completely to align with the recordkeeping strategy that the jurisdiction employs. If an electronic recordkeeping system is used for some, or all, of the documentation, the language can be adjusted to reflect the jurisdiction’s activities. As long as all the required information is gathered and reported, any number of strategies could be specified here.</a:t>
            </a:r>
          </a:p>
          <a:p>
            <a:pPr marL="626730" lvl="1" indent="-169530">
              <a:buFont typeface="Arial" panose="020B0604020202020204" pitchFamily="34" charset="0"/>
              <a:buChar char="•"/>
            </a:pPr>
            <a:r>
              <a:rPr lang="en-US" b="0" u="none" baseline="0" dirty="0"/>
              <a:t>However, For larger agencies, it may make more sense to identify a responsible party.</a:t>
            </a:r>
            <a:endParaRPr lang="en-US" b="0" u="none" dirty="0"/>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24</a:t>
            </a:fld>
            <a:endParaRPr lang="en-US" dirty="0"/>
          </a:p>
        </p:txBody>
      </p:sp>
    </p:spTree>
    <p:extLst>
      <p:ext uri="{BB962C8B-B14F-4D97-AF65-F5344CB8AC3E}">
        <p14:creationId xmlns:p14="http://schemas.microsoft.com/office/powerpoint/2010/main" val="11068414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strike="noStrike" dirty="0"/>
              <a:t>SB 1383 states</a:t>
            </a:r>
            <a:r>
              <a:rPr lang="en-US" b="1" strike="noStrike" baseline="0" dirty="0"/>
              <a:t> that jurisdictions shall annually procure their calculated quantity commencing January 1, 2022, with the exception of </a:t>
            </a:r>
            <a:r>
              <a:rPr lang="en-US" b="0" strike="noStrike" baseline="0" dirty="0"/>
              <a:t>Rural jurisdictions who  are not </a:t>
            </a:r>
            <a:r>
              <a:rPr lang="en-US" b="0" u="none" strike="noStrike" baseline="0" dirty="0"/>
              <a:t>required to comply with the organic waste procurement requirements until  December 31, 2026 (covered below)</a:t>
            </a:r>
            <a:endParaRPr lang="en-US" b="0" u="none" strike="noStrike" dirty="0"/>
          </a:p>
          <a:p>
            <a:r>
              <a:rPr lang="en-US" b="1" dirty="0"/>
              <a:t>This section covers the effective date for the policy.</a:t>
            </a:r>
          </a:p>
          <a:p>
            <a:endParaRPr lang="en-US" b="1" dirty="0"/>
          </a:p>
          <a:p>
            <a:r>
              <a:rPr lang="en-US" b="1" dirty="0"/>
              <a:t>Guidance</a:t>
            </a:r>
            <a:r>
              <a:rPr lang="en-US" b="1" baseline="0" dirty="0"/>
              <a:t> and Customization</a:t>
            </a:r>
          </a:p>
          <a:p>
            <a:pPr marL="169530" indent="-169530">
              <a:buFont typeface="Arial" panose="020B0604020202020204" pitchFamily="34" charset="0"/>
              <a:buChar char="•"/>
            </a:pPr>
            <a:r>
              <a:rPr lang="en-US" b="0" baseline="0" dirty="0"/>
              <a:t> The guidance provided, notes that i</a:t>
            </a:r>
            <a:r>
              <a:rPr lang="en-US" dirty="0"/>
              <a:t>f the policy is not going into immediate effect, the jurisdiction can reword the example language to include a later date for effective date, but no later than January 1, 2022,</a:t>
            </a:r>
            <a:r>
              <a:rPr lang="en-US" baseline="0" dirty="0"/>
              <a:t> </a:t>
            </a:r>
            <a:r>
              <a:rPr lang="en-US" dirty="0"/>
              <a:t>per SB 1383 regulatory requirements.</a:t>
            </a:r>
            <a:endParaRPr lang="en-US" dirty="0">
              <a:effectLst/>
            </a:endParaRPr>
          </a:p>
          <a:p>
            <a:pPr marL="169530" indent="-169530">
              <a:buFont typeface="Arial" panose="020B0604020202020204" pitchFamily="34" charset="0"/>
              <a:buChar char="•"/>
            </a:pPr>
            <a:r>
              <a:rPr lang="en-US" dirty="0"/>
              <a:t>Rural counties and jurisdictions located within rural counties are e</a:t>
            </a:r>
            <a:r>
              <a:rPr lang="en-US" u="none" dirty="0"/>
              <a:t>xempt from organic waste products procurement requirements until January 1, 2027. </a:t>
            </a:r>
          </a:p>
          <a:p>
            <a:pPr marL="626730" lvl="1" indent="-169530">
              <a:buFont typeface="Arial" panose="020B0604020202020204" pitchFamily="34" charset="0"/>
              <a:buChar char="•"/>
            </a:pPr>
            <a:r>
              <a:rPr lang="en-US" u="none" dirty="0"/>
              <a:t>But jurisdictions must</a:t>
            </a:r>
            <a:r>
              <a:rPr lang="en-US" u="none" baseline="0" dirty="0"/>
              <a:t> comply with recycled-content paper procurement by January 1, 2022.</a:t>
            </a:r>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25</a:t>
            </a:fld>
            <a:endParaRPr lang="en-US" dirty="0"/>
          </a:p>
        </p:txBody>
      </p:sp>
    </p:spTree>
    <p:extLst>
      <p:ext uri="{BB962C8B-B14F-4D97-AF65-F5344CB8AC3E}">
        <p14:creationId xmlns:p14="http://schemas.microsoft.com/office/powerpoint/2010/main" val="37361584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4159">
              <a:defRPr/>
            </a:pPr>
            <a:r>
              <a:rPr lang="en-US" b="1" dirty="0"/>
              <a:t>Overall Tips</a:t>
            </a:r>
            <a:endParaRPr lang="en-US" dirty="0"/>
          </a:p>
          <a:p>
            <a:pPr lvl="0"/>
            <a:r>
              <a:rPr lang="en-US" dirty="0"/>
              <a:t>The Model Procurement Policy provides </a:t>
            </a:r>
            <a:r>
              <a:rPr lang="en-US" strike="sngStrike" dirty="0"/>
              <a:t>an</a:t>
            </a:r>
            <a:r>
              <a:rPr lang="en-US" dirty="0"/>
              <a:t> example language.  Given the diversity of jurisdictions and their approaches to procurement, the Model language will need to be customized.  We recognize that it will not be a perfect fit for each jurisdiction, but it will provide a solid foundation for each jurisdiction to create its policy or to amend its existing procurement policies to integrate these SB 1383 requirements.  I will wrap up this presentation with a few tips to keep in mind as you use the Model PP.</a:t>
            </a:r>
          </a:p>
          <a:p>
            <a:pPr lvl="0"/>
            <a:endParaRPr lang="en-US" dirty="0"/>
          </a:p>
          <a:p>
            <a:pPr lvl="0"/>
            <a:r>
              <a:rPr lang="en-US" b="1" dirty="0"/>
              <a:t>Modify Language</a:t>
            </a:r>
          </a:p>
          <a:p>
            <a:pPr marL="169530" indent="-169530">
              <a:buFont typeface="Arial" panose="020B0604020202020204" pitchFamily="34" charset="0"/>
              <a:buChar char="•"/>
            </a:pPr>
            <a:r>
              <a:rPr lang="en-US" dirty="0"/>
              <a:t>Adjust the Model language to fit the jurisdiction’s specific needs. For example, “jurisdiction” is used throughout the document, and will need to be changed to city or county, as applicable.</a:t>
            </a:r>
          </a:p>
          <a:p>
            <a:pPr lvl="0"/>
            <a:endParaRPr lang="en-US" dirty="0"/>
          </a:p>
          <a:p>
            <a:pPr lvl="0"/>
            <a:r>
              <a:rPr lang="en-US" b="1" dirty="0"/>
              <a:t>Delete Guidance Notes and Unused Options</a:t>
            </a:r>
          </a:p>
          <a:p>
            <a:pPr marL="169530" indent="-169530">
              <a:buFont typeface="Arial" panose="020B0604020202020204" pitchFamily="34" charset="0"/>
              <a:buChar char="•"/>
            </a:pPr>
            <a:r>
              <a:rPr lang="en-US" dirty="0"/>
              <a:t>Highlighted guidance notes are presented in the Model for reference only, and are to be removed by the jurisdiction when preparing its policy. In cases where the Model offers multiple options, optional provisions that are not selected are to be deleted and section numbers must be modified accordingly.</a:t>
            </a:r>
          </a:p>
          <a:p>
            <a:pPr lvl="0"/>
            <a:endParaRPr lang="en-US" dirty="0"/>
          </a:p>
          <a:p>
            <a:pPr lvl="0"/>
            <a:r>
              <a:rPr lang="en-US" b="1" dirty="0"/>
              <a:t>Blend Existing Requirements with Model Requirements</a:t>
            </a:r>
            <a:endParaRPr lang="en-US" dirty="0"/>
          </a:p>
          <a:p>
            <a:pPr marL="169530" indent="-169530">
              <a:buFont typeface="Arial" panose="020B0604020202020204" pitchFamily="34" charset="0"/>
              <a:buChar char="•"/>
            </a:pPr>
            <a:r>
              <a:rPr lang="en-US" dirty="0"/>
              <a:t>When using the Model Policy, jurisdictions may want to blend requirements from both the Model Policy and existing Policy(s) or Administrative Guidelines on </a:t>
            </a:r>
            <a:r>
              <a:rPr lang="en-US" u="none" dirty="0"/>
              <a:t>Procurement to create a policy that best suits their needs and requirements. Be thoughtful of defined terms.</a:t>
            </a:r>
          </a:p>
          <a:p>
            <a:r>
              <a:rPr lang="en-US" dirty="0"/>
              <a:t> </a:t>
            </a:r>
          </a:p>
          <a:p>
            <a:pPr lvl="0"/>
            <a:r>
              <a:rPr lang="en-US" b="1" dirty="0"/>
              <a:t>Style and Design</a:t>
            </a:r>
          </a:p>
          <a:p>
            <a:pPr marL="169530" indent="-169530">
              <a:buFont typeface="Arial" panose="020B0604020202020204" pitchFamily="34" charset="0"/>
              <a:buChar char="•"/>
            </a:pPr>
            <a:r>
              <a:rPr lang="en-US" dirty="0"/>
              <a:t>The use of multiple font colors and highlighting to differentiate content in the Model Policy, as described above, is not required in any final document produced, and the colors should be eliminated or made consistent with the jurisdiction’s standard document styles. The Model Policy and this Guidance Document have been designed in accordance with CalRecycle’s accessibility guidelines. SB 1383 does not require specific styles or design to be used for policies, and the final document style is at each jurisdiction’s discretion. </a:t>
            </a:r>
          </a:p>
          <a:p>
            <a:pPr marL="169530" indent="-169530">
              <a:buFont typeface="Arial" panose="020B0604020202020204" pitchFamily="34" charset="0"/>
              <a:buChar char="•"/>
            </a:pPr>
            <a:endParaRPr lang="en-US" dirty="0"/>
          </a:p>
          <a:p>
            <a:r>
              <a:rPr lang="en-US" b="1" dirty="0"/>
              <a:t>Seek Legal Counsel</a:t>
            </a:r>
          </a:p>
          <a:p>
            <a:pPr marL="169530" indent="-169530" defTabSz="904159">
              <a:buFont typeface="Arial" panose="020B0604020202020204" pitchFamily="34" charset="0"/>
              <a:buChar char="•"/>
              <a:defRPr/>
            </a:pPr>
            <a:r>
              <a:rPr lang="en-US" dirty="0"/>
              <a:t>As we noted at the beginning of this presentation, </a:t>
            </a:r>
            <a:r>
              <a:rPr lang="en-US" baseline="0" dirty="0"/>
              <a:t>each jurisdiction is ultimately responsible for its compliance with the regulations, and is advised to seek legal counsel in development or modification of its agreement(s).</a:t>
            </a:r>
            <a:endParaRPr lang="en-US" b="1" dirty="0"/>
          </a:p>
          <a:p>
            <a:pPr lvl="0"/>
            <a:endParaRPr lang="en-US" dirty="0"/>
          </a:p>
          <a:p>
            <a:pPr defTabSz="904159">
              <a:defRPr/>
            </a:pPr>
            <a:r>
              <a:rPr lang="en-US" b="1" dirty="0"/>
              <a:t>Case Studies</a:t>
            </a:r>
          </a:p>
          <a:p>
            <a:pPr marL="169530" indent="-169530" defTabSz="904159">
              <a:buFont typeface="Arial" panose="020B0604020202020204" pitchFamily="34" charset="0"/>
              <a:buChar char="•"/>
              <a:defRPr/>
            </a:pPr>
            <a:r>
              <a:rPr lang="en-US" dirty="0"/>
              <a:t>CalRecycle, in conjunction with HF&amp;H Consultants, has developed a series of case studies that spotlight how jurisdictions and entities are implementing some aspect of SB 1383. We have created two case studies for each of the Model Tools. For the Model PP, we are showcasing the City of Manteca waste-to-fuel program and the Hitachi Zosen Inova Facility in San Luis Obispo County. You can read about their implementation process and lessons learned by following the links provided on this slide.  </a:t>
            </a:r>
          </a:p>
        </p:txBody>
      </p:sp>
      <p:sp>
        <p:nvSpPr>
          <p:cNvPr id="4" name="Slide Number Placeholder 3"/>
          <p:cNvSpPr>
            <a:spLocks noGrp="1"/>
          </p:cNvSpPr>
          <p:nvPr>
            <p:ph type="sldNum" sz="quarter" idx="10"/>
          </p:nvPr>
        </p:nvSpPr>
        <p:spPr/>
        <p:txBody>
          <a:bodyPr/>
          <a:lstStyle/>
          <a:p>
            <a:fld id="{FB7463FA-088F-42C7-9900-C71C52E1246E}" type="slidenum">
              <a:rPr lang="en-US" smtClean="0"/>
              <a:t>26</a:t>
            </a:fld>
            <a:endParaRPr lang="en-US" dirty="0"/>
          </a:p>
        </p:txBody>
      </p:sp>
    </p:spTree>
    <p:extLst>
      <p:ext uri="{BB962C8B-B14F-4D97-AF65-F5344CB8AC3E}">
        <p14:creationId xmlns:p14="http://schemas.microsoft.com/office/powerpoint/2010/main" val="7744227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a:t>
            </a:r>
            <a:r>
              <a:rPr lang="en-US" baseline="0" dirty="0"/>
              <a:t> you very much for listening.  </a:t>
            </a:r>
          </a:p>
          <a:p>
            <a:endParaRPr lang="en-US" baseline="0" dirty="0"/>
          </a:p>
          <a:p>
            <a:r>
              <a:rPr lang="en-US" baseline="0" dirty="0"/>
              <a:t>We will use the remaining time to respond to questions and receive comments. </a:t>
            </a:r>
          </a:p>
          <a:p>
            <a:endParaRPr lang="en-US" baseline="0" dirty="0"/>
          </a:p>
        </p:txBody>
      </p:sp>
      <p:sp>
        <p:nvSpPr>
          <p:cNvPr id="4" name="Slide Number Placeholder 3"/>
          <p:cNvSpPr>
            <a:spLocks noGrp="1"/>
          </p:cNvSpPr>
          <p:nvPr>
            <p:ph type="sldNum" sz="quarter" idx="10"/>
          </p:nvPr>
        </p:nvSpPr>
        <p:spPr/>
        <p:txBody>
          <a:bodyPr/>
          <a:lstStyle/>
          <a:p>
            <a:fld id="{FB7463FA-088F-42C7-9900-C71C52E1246E}" type="slidenum">
              <a:rPr lang="en-US" smtClean="0"/>
              <a:t>27</a:t>
            </a:fld>
            <a:endParaRPr lang="en-US" dirty="0"/>
          </a:p>
        </p:txBody>
      </p:sp>
    </p:spTree>
    <p:extLst>
      <p:ext uri="{BB962C8B-B14F-4D97-AF65-F5344CB8AC3E}">
        <p14:creationId xmlns:p14="http://schemas.microsoft.com/office/powerpoint/2010/main" val="1301761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8BFC7-150C-8E43-8809-81601596A610}"/>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F438FED2-41F3-DE4F-A82B-4B9D47BA7F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34309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BCB93-E271-6E4E-A29D-A4A1675D95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30AA8C-A422-6141-8686-2D38F0F737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41456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D1653-D3D2-AE49-898D-B8DA3DADF8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9FF6B1-973F-7841-AC1F-CC2E0190CD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310940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99F66-C35B-404D-AD32-E4756A4ECD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882E52-3E0F-6346-BED5-5C820177CBD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7A60D1C-73D3-A645-A205-B4AC6342C6E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97928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4A8EF-CFA0-204E-A6A6-2FA702AF736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B1E1D8B-8195-2C46-BFDA-4E5C8E3DA3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32F6DEE-9C6C-3C4F-8629-584E4A2CA2F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7AA9B0-6F69-F649-BE34-B0685B20B8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BF41169-FDD4-B048-A4A4-F48FD790CC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83520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1304144"/>
          </a:xfrm>
          <a:prstGeom prst="rect">
            <a:avLst/>
          </a:prstGeom>
          <a:solidFill>
            <a:srgbClr val="0030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464649" y="1857545"/>
            <a:ext cx="10394475" cy="3853937"/>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2172997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24713"/>
            <a:ext cx="12235476" cy="1304144"/>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343525" y="2561866"/>
            <a:ext cx="4366658" cy="667291"/>
          </a:xfrm>
        </p:spPr>
        <p:txBody>
          <a:bodyPr/>
          <a:lstStyle>
            <a:lvl1pPr marL="0" indent="0">
              <a:buNone/>
              <a:defRPr/>
            </a:lvl1pPr>
          </a:lstStyle>
          <a:p>
            <a:pPr lvl="0"/>
            <a:r>
              <a:rPr lang="en-US" dirty="0"/>
              <a:t>Edit Master text styles</a:t>
            </a:r>
          </a:p>
        </p:txBody>
      </p:sp>
    </p:spTree>
    <p:extLst>
      <p:ext uri="{BB962C8B-B14F-4D97-AF65-F5344CB8AC3E}">
        <p14:creationId xmlns:p14="http://schemas.microsoft.com/office/powerpoint/2010/main" val="3939579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26" name="Rectangle 25" descr="decorative background"/>
          <p:cNvSpPr/>
          <p:nvPr userDrawn="1"/>
        </p:nvSpPr>
        <p:spPr>
          <a:xfrm>
            <a:off x="0" y="-1"/>
            <a:ext cx="12192000" cy="863947"/>
          </a:xfrm>
          <a:prstGeom prst="rect">
            <a:avLst/>
          </a:prstGeom>
          <a:solidFill>
            <a:srgbClr val="0030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p:txBody>
      </p:sp>
      <p:sp>
        <p:nvSpPr>
          <p:cNvPr id="10" name="Rectangle 9" descr="decorative background"/>
          <p:cNvSpPr/>
          <p:nvPr userDrawn="1"/>
        </p:nvSpPr>
        <p:spPr>
          <a:xfrm>
            <a:off x="0" y="992087"/>
            <a:ext cx="12192000" cy="5277899"/>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4" name="Rectangle 13" descr="decorative background"/>
          <p:cNvSpPr/>
          <p:nvPr userDrawn="1"/>
        </p:nvSpPr>
        <p:spPr>
          <a:xfrm>
            <a:off x="2257601" y="1057347"/>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281478" y="146835"/>
            <a:ext cx="10515600" cy="570274"/>
          </a:xfrm>
        </p:spPr>
        <p:txBody>
          <a:bodyPr/>
          <a:lstStyle>
            <a:lvl1pPr>
              <a:defRPr>
                <a:solidFill>
                  <a:schemeClr val="bg1"/>
                </a:solidFill>
              </a:defRPr>
            </a:lvl1pPr>
          </a:lstStyle>
          <a:p>
            <a:r>
              <a:rPr lang="en-US" dirty="0"/>
              <a:t>Click to edit title</a:t>
            </a:r>
          </a:p>
        </p:txBody>
      </p:sp>
      <p:sp>
        <p:nvSpPr>
          <p:cNvPr id="7" name="Rectangle 6" descr="decorative background"/>
          <p:cNvSpPr/>
          <p:nvPr/>
        </p:nvSpPr>
        <p:spPr>
          <a:xfrm>
            <a:off x="281478" y="1057347"/>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latin typeface="Arial" panose="020B0604020202020204" pitchFamily="34" charset="0"/>
            </a:endParaRPr>
          </a:p>
        </p:txBody>
      </p:sp>
      <p:sp>
        <p:nvSpPr>
          <p:cNvPr id="5" name="Text Placeholder 4"/>
          <p:cNvSpPr>
            <a:spLocks noGrp="1"/>
          </p:cNvSpPr>
          <p:nvPr>
            <p:ph type="body" sz="quarter" idx="10" hasCustomPrompt="1"/>
          </p:nvPr>
        </p:nvSpPr>
        <p:spPr>
          <a:xfrm>
            <a:off x="2501900" y="1250748"/>
            <a:ext cx="9080500" cy="774700"/>
          </a:xfrm>
        </p:spPr>
        <p:txBody>
          <a:bodyPr/>
          <a:lstStyle>
            <a:lvl1pPr marL="0" indent="0">
              <a:buNone/>
              <a:defRPr>
                <a:solidFill>
                  <a:schemeClr val="bg1"/>
                </a:solidFill>
              </a:defRPr>
            </a:lvl1pPr>
          </a:lstStyle>
          <a:p>
            <a:pPr lvl="0"/>
            <a:r>
              <a:rPr lang="en-US" dirty="0"/>
              <a:t>Edit text </a:t>
            </a:r>
          </a:p>
        </p:txBody>
      </p:sp>
      <p:sp>
        <p:nvSpPr>
          <p:cNvPr id="11" name="Rectangle 10" descr="decorative background"/>
          <p:cNvSpPr/>
          <p:nvPr userDrawn="1"/>
        </p:nvSpPr>
        <p:spPr>
          <a:xfrm>
            <a:off x="2257601" y="2448612"/>
            <a:ext cx="9579033" cy="1089928"/>
          </a:xfrm>
          <a:prstGeom prst="rect">
            <a:avLst/>
          </a:prstGeom>
          <a:solidFill>
            <a:srgbClr val="065D78"/>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3" name="Rectangle 12" descr="decorative background"/>
          <p:cNvSpPr/>
          <p:nvPr userDrawn="1"/>
        </p:nvSpPr>
        <p:spPr>
          <a:xfrm>
            <a:off x="281478" y="2448612"/>
            <a:ext cx="1643845" cy="1092171"/>
          </a:xfrm>
          <a:prstGeom prst="rect">
            <a:avLst/>
          </a:prstGeom>
          <a:solidFill>
            <a:srgbClr val="4F7D3F"/>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latin typeface="Arial" panose="020B0604020202020204" pitchFamily="34" charset="0"/>
            </a:endParaRPr>
          </a:p>
        </p:txBody>
      </p:sp>
      <p:sp>
        <p:nvSpPr>
          <p:cNvPr id="15" name="Text Placeholder 4"/>
          <p:cNvSpPr>
            <a:spLocks noGrp="1"/>
          </p:cNvSpPr>
          <p:nvPr>
            <p:ph type="body" sz="quarter" idx="11" hasCustomPrompt="1"/>
          </p:nvPr>
        </p:nvSpPr>
        <p:spPr>
          <a:xfrm>
            <a:off x="2501900" y="2572904"/>
            <a:ext cx="9080500" cy="774700"/>
          </a:xfrm>
        </p:spPr>
        <p:txBody>
          <a:bodyPr/>
          <a:lstStyle>
            <a:lvl1pPr marL="0" indent="0">
              <a:buNone/>
              <a:defRPr>
                <a:solidFill>
                  <a:schemeClr val="bg1"/>
                </a:solidFill>
              </a:defRPr>
            </a:lvl1pPr>
          </a:lstStyle>
          <a:p>
            <a:pPr lvl="0"/>
            <a:r>
              <a:rPr lang="en-US" dirty="0"/>
              <a:t>Edit text </a:t>
            </a:r>
          </a:p>
        </p:txBody>
      </p:sp>
      <p:sp>
        <p:nvSpPr>
          <p:cNvPr id="16" name="Rectangle 15" descr="decorative background"/>
          <p:cNvSpPr/>
          <p:nvPr userDrawn="1"/>
        </p:nvSpPr>
        <p:spPr>
          <a:xfrm>
            <a:off x="2257601" y="3699194"/>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7" name="Rectangle 16" descr="decorative background"/>
          <p:cNvSpPr/>
          <p:nvPr userDrawn="1"/>
        </p:nvSpPr>
        <p:spPr>
          <a:xfrm>
            <a:off x="281478" y="3699194"/>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latin typeface="Arial" panose="020B0604020202020204" pitchFamily="34" charset="0"/>
            </a:endParaRPr>
          </a:p>
        </p:txBody>
      </p:sp>
      <p:sp>
        <p:nvSpPr>
          <p:cNvPr id="18" name="Text Placeholder 4"/>
          <p:cNvSpPr>
            <a:spLocks noGrp="1"/>
          </p:cNvSpPr>
          <p:nvPr>
            <p:ph type="body" sz="quarter" idx="12" hasCustomPrompt="1"/>
          </p:nvPr>
        </p:nvSpPr>
        <p:spPr>
          <a:xfrm>
            <a:off x="2501900" y="3892595"/>
            <a:ext cx="9080500" cy="774700"/>
          </a:xfrm>
        </p:spPr>
        <p:txBody>
          <a:bodyPr/>
          <a:lstStyle>
            <a:lvl1pPr marL="0" indent="0">
              <a:buNone/>
              <a:defRPr>
                <a:solidFill>
                  <a:schemeClr val="bg1"/>
                </a:solidFill>
              </a:defRPr>
            </a:lvl1pPr>
          </a:lstStyle>
          <a:p>
            <a:pPr lvl="0"/>
            <a:r>
              <a:rPr lang="en-US" dirty="0"/>
              <a:t>Edit text </a:t>
            </a:r>
          </a:p>
        </p:txBody>
      </p:sp>
      <p:sp>
        <p:nvSpPr>
          <p:cNvPr id="19" name="Rectangle 18" descr="decorative background"/>
          <p:cNvSpPr/>
          <p:nvPr userDrawn="1"/>
        </p:nvSpPr>
        <p:spPr>
          <a:xfrm>
            <a:off x="2257601" y="5017340"/>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0" name="Rectangle 19" descr="decorative background"/>
          <p:cNvSpPr/>
          <p:nvPr userDrawn="1"/>
        </p:nvSpPr>
        <p:spPr>
          <a:xfrm>
            <a:off x="281478" y="5017340"/>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latin typeface="Arial" panose="020B0604020202020204" pitchFamily="34" charset="0"/>
            </a:endParaRPr>
          </a:p>
        </p:txBody>
      </p:sp>
      <p:sp>
        <p:nvSpPr>
          <p:cNvPr id="21" name="Text Placeholder 4"/>
          <p:cNvSpPr>
            <a:spLocks noGrp="1"/>
          </p:cNvSpPr>
          <p:nvPr>
            <p:ph type="body" sz="quarter" idx="13" hasCustomPrompt="1"/>
          </p:nvPr>
        </p:nvSpPr>
        <p:spPr>
          <a:xfrm>
            <a:off x="2501900" y="5210741"/>
            <a:ext cx="9080500" cy="774700"/>
          </a:xfrm>
        </p:spPr>
        <p:txBody>
          <a:bodyPr/>
          <a:lstStyle>
            <a:lvl1pPr marL="0" indent="0">
              <a:buNone/>
              <a:defRPr>
                <a:solidFill>
                  <a:schemeClr val="bg1"/>
                </a:solidFill>
              </a:defRPr>
            </a:lvl1pPr>
          </a:lstStyle>
          <a:p>
            <a:pPr lvl="0"/>
            <a:r>
              <a:rPr lang="en-US" dirty="0"/>
              <a:t>Edit text </a:t>
            </a:r>
          </a:p>
        </p:txBody>
      </p:sp>
      <p:sp>
        <p:nvSpPr>
          <p:cNvPr id="22" name="Text Placeholder 4"/>
          <p:cNvSpPr>
            <a:spLocks noGrp="1"/>
          </p:cNvSpPr>
          <p:nvPr>
            <p:ph type="body" sz="quarter" idx="14" hasCustomPrompt="1"/>
          </p:nvPr>
        </p:nvSpPr>
        <p:spPr>
          <a:xfrm>
            <a:off x="444391" y="2606226"/>
            <a:ext cx="1282700" cy="774700"/>
          </a:xfrm>
        </p:spPr>
        <p:txBody>
          <a:bodyPr/>
          <a:lstStyle>
            <a:lvl1pPr marL="0" indent="0">
              <a:buNone/>
              <a:defRPr>
                <a:solidFill>
                  <a:schemeClr val="bg1"/>
                </a:solidFill>
              </a:defRPr>
            </a:lvl1pPr>
          </a:lstStyle>
          <a:p>
            <a:pPr lvl="0"/>
            <a:r>
              <a:rPr lang="en-US" dirty="0"/>
              <a:t>Edit text </a:t>
            </a:r>
          </a:p>
        </p:txBody>
      </p:sp>
      <p:sp>
        <p:nvSpPr>
          <p:cNvPr id="23" name="Text Placeholder 4"/>
          <p:cNvSpPr>
            <a:spLocks noGrp="1"/>
          </p:cNvSpPr>
          <p:nvPr>
            <p:ph type="body" sz="quarter" idx="15" hasCustomPrompt="1"/>
          </p:nvPr>
        </p:nvSpPr>
        <p:spPr>
          <a:xfrm>
            <a:off x="444391" y="1268929"/>
            <a:ext cx="1282700" cy="774700"/>
          </a:xfrm>
        </p:spPr>
        <p:txBody>
          <a:bodyPr/>
          <a:lstStyle>
            <a:lvl1pPr marL="0" indent="0">
              <a:buNone/>
              <a:defRPr>
                <a:solidFill>
                  <a:schemeClr val="bg1"/>
                </a:solidFill>
              </a:defRPr>
            </a:lvl1pPr>
          </a:lstStyle>
          <a:p>
            <a:pPr lvl="0"/>
            <a:r>
              <a:rPr lang="en-US" dirty="0"/>
              <a:t>Edit text </a:t>
            </a:r>
          </a:p>
        </p:txBody>
      </p:sp>
      <p:sp>
        <p:nvSpPr>
          <p:cNvPr id="24" name="Text Placeholder 4"/>
          <p:cNvSpPr>
            <a:spLocks noGrp="1"/>
          </p:cNvSpPr>
          <p:nvPr>
            <p:ph type="body" sz="quarter" idx="16" hasCustomPrompt="1"/>
          </p:nvPr>
        </p:nvSpPr>
        <p:spPr>
          <a:xfrm>
            <a:off x="462050" y="3910776"/>
            <a:ext cx="1282700" cy="774700"/>
          </a:xfrm>
        </p:spPr>
        <p:txBody>
          <a:bodyPr/>
          <a:lstStyle>
            <a:lvl1pPr marL="0" indent="0">
              <a:buNone/>
              <a:defRPr>
                <a:solidFill>
                  <a:schemeClr val="bg1"/>
                </a:solidFill>
              </a:defRPr>
            </a:lvl1pPr>
          </a:lstStyle>
          <a:p>
            <a:pPr lvl="0"/>
            <a:r>
              <a:rPr lang="en-US" dirty="0"/>
              <a:t>Edit text </a:t>
            </a:r>
          </a:p>
        </p:txBody>
      </p:sp>
      <p:sp>
        <p:nvSpPr>
          <p:cNvPr id="25" name="Text Placeholder 4"/>
          <p:cNvSpPr>
            <a:spLocks noGrp="1"/>
          </p:cNvSpPr>
          <p:nvPr>
            <p:ph type="body" sz="quarter" idx="17" hasCustomPrompt="1"/>
          </p:nvPr>
        </p:nvSpPr>
        <p:spPr>
          <a:xfrm>
            <a:off x="444391" y="5228922"/>
            <a:ext cx="1282700" cy="774700"/>
          </a:xfrm>
        </p:spPr>
        <p:txBody>
          <a:bodyPr/>
          <a:lstStyle>
            <a:lvl1pPr marL="0" indent="0">
              <a:buNone/>
              <a:defRPr>
                <a:solidFill>
                  <a:schemeClr val="bg1"/>
                </a:solidFill>
              </a:defRPr>
            </a:lvl1pPr>
          </a:lstStyle>
          <a:p>
            <a:pPr lvl="0"/>
            <a:r>
              <a:rPr lang="en-US" dirty="0"/>
              <a:t>Edit text </a:t>
            </a:r>
          </a:p>
        </p:txBody>
      </p:sp>
    </p:spTree>
    <p:extLst>
      <p:ext uri="{BB962C8B-B14F-4D97-AF65-F5344CB8AC3E}">
        <p14:creationId xmlns:p14="http://schemas.microsoft.com/office/powerpoint/2010/main" val="2282725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8" name="Rounded Rectangle 7" descr="decorative background color">
            <a:extLst>
              <a:ext uri="{FF2B5EF4-FFF2-40B4-BE49-F238E27FC236}">
                <a16:creationId xmlns:a16="http://schemas.microsoft.com/office/drawing/2014/main" id="{BA8CAB85-73D8-AF4C-A7C9-53C1C2A078CB}"/>
              </a:ext>
            </a:extLst>
          </p:cNvPr>
          <p:cNvSpPr/>
          <p:nvPr/>
        </p:nvSpPr>
        <p:spPr>
          <a:xfrm>
            <a:off x="6739383" y="935478"/>
            <a:ext cx="4572000" cy="5219562"/>
          </a:xfrm>
          <a:prstGeom prst="roundRect">
            <a:avLst>
              <a:gd name="adj" fmla="val 6047"/>
            </a:avLst>
          </a:prstGeom>
          <a:solidFill>
            <a:srgbClr val="4F7D3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848124"/>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5" name="Rounded Rectangle 4" descr="decorative background color">
            <a:extLst>
              <a:ext uri="{FF2B5EF4-FFF2-40B4-BE49-F238E27FC236}">
                <a16:creationId xmlns:a16="http://schemas.microsoft.com/office/drawing/2014/main" id="{726B6FEA-6C38-9C40-8BA4-568253E013BC}"/>
              </a:ext>
            </a:extLst>
          </p:cNvPr>
          <p:cNvSpPr/>
          <p:nvPr userDrawn="1"/>
        </p:nvSpPr>
        <p:spPr>
          <a:xfrm>
            <a:off x="922478" y="935478"/>
            <a:ext cx="4572000" cy="5219562"/>
          </a:xfrm>
          <a:prstGeom prst="roundRect">
            <a:avLst>
              <a:gd name="adj" fmla="val 6047"/>
            </a:avLst>
          </a:prstGeom>
          <a:solidFill>
            <a:srgbClr val="065D7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0" name="Oval 19" descr="decorative background color">
            <a:extLst>
              <a:ext uri="{FF2B5EF4-FFF2-40B4-BE49-F238E27FC236}">
                <a16:creationId xmlns:a16="http://schemas.microsoft.com/office/drawing/2014/main" id="{1AA802D6-CF2B-044F-A18C-E4ACC67D3322}"/>
              </a:ext>
            </a:extLst>
          </p:cNvPr>
          <p:cNvSpPr/>
          <p:nvPr userDrawn="1"/>
        </p:nvSpPr>
        <p:spPr>
          <a:xfrm>
            <a:off x="109692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3" name="Text Placeholder 22">
            <a:extLst>
              <a:ext uri="{FF2B5EF4-FFF2-40B4-BE49-F238E27FC236}">
                <a16:creationId xmlns:a16="http://schemas.microsoft.com/office/drawing/2014/main" id="{CF1B1E03-CB5A-CA45-BC52-0BC8DD39CD82}"/>
              </a:ext>
            </a:extLst>
          </p:cNvPr>
          <p:cNvSpPr>
            <a:spLocks noGrp="1"/>
          </p:cNvSpPr>
          <p:nvPr>
            <p:ph type="body" sz="quarter" idx="10"/>
          </p:nvPr>
        </p:nvSpPr>
        <p:spPr>
          <a:xfrm>
            <a:off x="8017685" y="1666802"/>
            <a:ext cx="2790825" cy="666750"/>
          </a:xfrm>
        </p:spPr>
        <p:txBody>
          <a:bodyPr>
            <a:normAutofit/>
          </a:bodyPr>
          <a:lstStyle>
            <a:lvl1pPr marL="0" indent="0">
              <a:buNone/>
              <a:defRPr sz="2000" b="1">
                <a:solidFill>
                  <a:schemeClr val="bg1"/>
                </a:solidFill>
              </a:defRPr>
            </a:lvl1pPr>
          </a:lstStyle>
          <a:p>
            <a:pPr lvl="0"/>
            <a:r>
              <a:rPr lang="en-US" dirty="0"/>
              <a:t>Edit Master text styles</a:t>
            </a:r>
          </a:p>
        </p:txBody>
      </p:sp>
      <p:cxnSp>
        <p:nvCxnSpPr>
          <p:cNvPr id="10" name="Straight Connector 9">
            <a:extLst>
              <a:ext uri="{FF2B5EF4-FFF2-40B4-BE49-F238E27FC236}">
                <a16:creationId xmlns:a16="http://schemas.microsoft.com/office/drawing/2014/main" id="{5D6AF3CF-F60D-5141-8AED-C7794E93152A}"/>
              </a:ext>
            </a:extLst>
          </p:cNvPr>
          <p:cNvCxnSpPr/>
          <p:nvPr/>
        </p:nvCxnSpPr>
        <p:spPr>
          <a:xfrm>
            <a:off x="8613597" y="1374559"/>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Text Placeholder 22">
            <a:extLst>
              <a:ext uri="{FF2B5EF4-FFF2-40B4-BE49-F238E27FC236}">
                <a16:creationId xmlns:a16="http://schemas.microsoft.com/office/drawing/2014/main" id="{6255C863-C912-6944-8537-E5981C8C173D}"/>
              </a:ext>
            </a:extLst>
          </p:cNvPr>
          <p:cNvSpPr>
            <a:spLocks noGrp="1"/>
          </p:cNvSpPr>
          <p:nvPr>
            <p:ph type="body" sz="quarter" idx="16"/>
          </p:nvPr>
        </p:nvSpPr>
        <p:spPr>
          <a:xfrm>
            <a:off x="2133784" y="5329157"/>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28" name="Text Placeholder 22">
            <a:extLst>
              <a:ext uri="{FF2B5EF4-FFF2-40B4-BE49-F238E27FC236}">
                <a16:creationId xmlns:a16="http://schemas.microsoft.com/office/drawing/2014/main" id="{A821C715-6166-EA40-9C90-C2CDB9377256}"/>
              </a:ext>
            </a:extLst>
          </p:cNvPr>
          <p:cNvSpPr>
            <a:spLocks noGrp="1"/>
          </p:cNvSpPr>
          <p:nvPr>
            <p:ph type="body" sz="quarter" idx="15"/>
          </p:nvPr>
        </p:nvSpPr>
        <p:spPr>
          <a:xfrm>
            <a:off x="2117887" y="4413569"/>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27" name="Text Placeholder 22">
            <a:extLst>
              <a:ext uri="{FF2B5EF4-FFF2-40B4-BE49-F238E27FC236}">
                <a16:creationId xmlns:a16="http://schemas.microsoft.com/office/drawing/2014/main" id="{E22EC356-2144-AD47-8A47-4AB066E41AB4}"/>
              </a:ext>
            </a:extLst>
          </p:cNvPr>
          <p:cNvSpPr>
            <a:spLocks noGrp="1"/>
          </p:cNvSpPr>
          <p:nvPr>
            <p:ph type="body" sz="quarter" idx="14"/>
          </p:nvPr>
        </p:nvSpPr>
        <p:spPr>
          <a:xfrm>
            <a:off x="2084632" y="2582391"/>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cxnSp>
        <p:nvCxnSpPr>
          <p:cNvPr id="17" name="Straight Connector 16">
            <a:extLst>
              <a:ext uri="{FF2B5EF4-FFF2-40B4-BE49-F238E27FC236}">
                <a16:creationId xmlns:a16="http://schemas.microsoft.com/office/drawing/2014/main" id="{F6119216-CCD7-0641-BEAA-AFCAF8D887CB}"/>
              </a:ext>
            </a:extLst>
          </p:cNvPr>
          <p:cNvCxnSpPr/>
          <p:nvPr userDrawn="1"/>
        </p:nvCxnSpPr>
        <p:spPr>
          <a:xfrm>
            <a:off x="2793505" y="1371915"/>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87354"/>
            <a:ext cx="10515600" cy="651715"/>
          </a:xfrm>
        </p:spPr>
        <p:txBody>
          <a:bodyPr/>
          <a:lstStyle>
            <a:lvl1pPr>
              <a:defRPr>
                <a:solidFill>
                  <a:schemeClr val="bg1"/>
                </a:solidFill>
              </a:defRPr>
            </a:lvl1pPr>
          </a:lstStyle>
          <a:p>
            <a:r>
              <a:rPr lang="en-US" dirty="0"/>
              <a:t>Click to edit title</a:t>
            </a:r>
          </a:p>
        </p:txBody>
      </p:sp>
      <p:sp>
        <p:nvSpPr>
          <p:cNvPr id="40" name="Title 1">
            <a:extLst>
              <a:ext uri="{FF2B5EF4-FFF2-40B4-BE49-F238E27FC236}">
                <a16:creationId xmlns:a16="http://schemas.microsoft.com/office/drawing/2014/main" id="{2617AB76-9509-5146-A610-878C42D8E150}"/>
              </a:ext>
            </a:extLst>
          </p:cNvPr>
          <p:cNvSpPr txBox="1">
            <a:spLocks/>
          </p:cNvSpPr>
          <p:nvPr userDrawn="1"/>
        </p:nvSpPr>
        <p:spPr>
          <a:xfrm>
            <a:off x="1022494" y="1275976"/>
            <a:ext cx="17288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Arial" panose="020B0604020202020204" pitchFamily="34" charset="0"/>
                <a:ea typeface="+mj-ea"/>
                <a:cs typeface="Arial" panose="020B0604020202020204" pitchFamily="34" charset="0"/>
              </a:defRPr>
            </a:lvl1pPr>
          </a:lstStyle>
          <a:p>
            <a:endParaRPr lang="en-US" dirty="0"/>
          </a:p>
        </p:txBody>
      </p:sp>
      <p:sp>
        <p:nvSpPr>
          <p:cNvPr id="4" name="Text Placeholder 3"/>
          <p:cNvSpPr>
            <a:spLocks noGrp="1"/>
          </p:cNvSpPr>
          <p:nvPr>
            <p:ph type="body" sz="quarter" idx="23"/>
          </p:nvPr>
        </p:nvSpPr>
        <p:spPr>
          <a:xfrm>
            <a:off x="1134667" y="1054782"/>
            <a:ext cx="1603375" cy="630238"/>
          </a:xfrm>
        </p:spPr>
        <p:txBody>
          <a:bodyPr>
            <a:normAutofit/>
          </a:bodyPr>
          <a:lstStyle>
            <a:lvl1pPr marL="0" indent="0">
              <a:buNone/>
              <a:defRPr sz="3600" b="1">
                <a:solidFill>
                  <a:schemeClr val="bg1"/>
                </a:solidFill>
              </a:defRPr>
            </a:lvl1pPr>
          </a:lstStyle>
          <a:p>
            <a:pPr lvl="0"/>
            <a:r>
              <a:rPr lang="en-US" dirty="0"/>
              <a:t>Edit</a:t>
            </a:r>
          </a:p>
        </p:txBody>
      </p:sp>
      <p:sp>
        <p:nvSpPr>
          <p:cNvPr id="30" name="Text Placeholder 3"/>
          <p:cNvSpPr>
            <a:spLocks noGrp="1"/>
          </p:cNvSpPr>
          <p:nvPr>
            <p:ph type="body" sz="quarter" idx="24"/>
          </p:nvPr>
        </p:nvSpPr>
        <p:spPr>
          <a:xfrm>
            <a:off x="6913081" y="1054782"/>
            <a:ext cx="1603375" cy="630238"/>
          </a:xfrm>
        </p:spPr>
        <p:txBody>
          <a:bodyPr>
            <a:normAutofit/>
          </a:bodyPr>
          <a:lstStyle>
            <a:lvl1pPr marL="0" indent="0">
              <a:buNone/>
              <a:defRPr sz="3600" b="1">
                <a:solidFill>
                  <a:schemeClr val="bg1"/>
                </a:solidFill>
              </a:defRPr>
            </a:lvl1pPr>
          </a:lstStyle>
          <a:p>
            <a:pPr lvl="0"/>
            <a:r>
              <a:rPr lang="en-US" dirty="0"/>
              <a:t>Edit</a:t>
            </a:r>
          </a:p>
        </p:txBody>
      </p:sp>
      <p:sp>
        <p:nvSpPr>
          <p:cNvPr id="32" name="Text Placeholder 22">
            <a:extLst>
              <a:ext uri="{FF2B5EF4-FFF2-40B4-BE49-F238E27FC236}">
                <a16:creationId xmlns:a16="http://schemas.microsoft.com/office/drawing/2014/main" id="{A821C715-6166-EA40-9C90-C2CDB9377256}"/>
              </a:ext>
            </a:extLst>
          </p:cNvPr>
          <p:cNvSpPr>
            <a:spLocks noGrp="1"/>
          </p:cNvSpPr>
          <p:nvPr>
            <p:ph type="body" sz="quarter" idx="25"/>
          </p:nvPr>
        </p:nvSpPr>
        <p:spPr>
          <a:xfrm>
            <a:off x="2103475" y="3497980"/>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41" name="Oval 40" descr="decorative background color">
            <a:extLst>
              <a:ext uri="{FF2B5EF4-FFF2-40B4-BE49-F238E27FC236}">
                <a16:creationId xmlns:a16="http://schemas.microsoft.com/office/drawing/2014/main" id="{1AA802D6-CF2B-044F-A18C-E4ACC67D3322}"/>
              </a:ext>
            </a:extLst>
          </p:cNvPr>
          <p:cNvSpPr/>
          <p:nvPr userDrawn="1"/>
        </p:nvSpPr>
        <p:spPr>
          <a:xfrm>
            <a:off x="1096924" y="2530327"/>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42" name="Oval 41" descr="decorative background color">
            <a:extLst>
              <a:ext uri="{FF2B5EF4-FFF2-40B4-BE49-F238E27FC236}">
                <a16:creationId xmlns:a16="http://schemas.microsoft.com/office/drawing/2014/main" id="{1AA802D6-CF2B-044F-A18C-E4ACC67D3322}"/>
              </a:ext>
            </a:extLst>
          </p:cNvPr>
          <p:cNvSpPr/>
          <p:nvPr userDrawn="1"/>
        </p:nvSpPr>
        <p:spPr>
          <a:xfrm>
            <a:off x="1096924" y="3428858"/>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43" name="Oval 42" descr="decorative background color">
            <a:extLst>
              <a:ext uri="{FF2B5EF4-FFF2-40B4-BE49-F238E27FC236}">
                <a16:creationId xmlns:a16="http://schemas.microsoft.com/office/drawing/2014/main" id="{1AA802D6-CF2B-044F-A18C-E4ACC67D3322}"/>
              </a:ext>
            </a:extLst>
          </p:cNvPr>
          <p:cNvSpPr/>
          <p:nvPr userDrawn="1"/>
        </p:nvSpPr>
        <p:spPr>
          <a:xfrm>
            <a:off x="1096924" y="4327389"/>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44" name="Oval 43" descr="decorative background color">
            <a:extLst>
              <a:ext uri="{FF2B5EF4-FFF2-40B4-BE49-F238E27FC236}">
                <a16:creationId xmlns:a16="http://schemas.microsoft.com/office/drawing/2014/main" id="{1AA802D6-CF2B-044F-A18C-E4ACC67D3322}"/>
              </a:ext>
            </a:extLst>
          </p:cNvPr>
          <p:cNvSpPr/>
          <p:nvPr userDrawn="1"/>
        </p:nvSpPr>
        <p:spPr>
          <a:xfrm>
            <a:off x="1096924" y="5225921"/>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45" name="Text Placeholder 22">
            <a:extLst>
              <a:ext uri="{FF2B5EF4-FFF2-40B4-BE49-F238E27FC236}">
                <a16:creationId xmlns:a16="http://schemas.microsoft.com/office/drawing/2014/main" id="{E22EC356-2144-AD47-8A47-4AB066E41AB4}"/>
              </a:ext>
            </a:extLst>
          </p:cNvPr>
          <p:cNvSpPr>
            <a:spLocks noGrp="1"/>
          </p:cNvSpPr>
          <p:nvPr>
            <p:ph type="body" sz="quarter" idx="26"/>
          </p:nvPr>
        </p:nvSpPr>
        <p:spPr>
          <a:xfrm>
            <a:off x="2084631" y="1666802"/>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46" name="Oval 45" descr="decorative background color">
            <a:extLst>
              <a:ext uri="{FF2B5EF4-FFF2-40B4-BE49-F238E27FC236}">
                <a16:creationId xmlns:a16="http://schemas.microsoft.com/office/drawing/2014/main" id="{1AA802D6-CF2B-044F-A18C-E4ACC67D3322}"/>
              </a:ext>
            </a:extLst>
          </p:cNvPr>
          <p:cNvSpPr/>
          <p:nvPr userDrawn="1"/>
        </p:nvSpPr>
        <p:spPr>
          <a:xfrm>
            <a:off x="688266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Tree>
    <p:extLst>
      <p:ext uri="{BB962C8B-B14F-4D97-AF65-F5344CB8AC3E}">
        <p14:creationId xmlns:p14="http://schemas.microsoft.com/office/powerpoint/2010/main" val="3839217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8442012" y="4512363"/>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8633162" y="4695824"/>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3"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1" name="Rectangle 10" descr="Decorative background color">
            <a:extLst>
              <a:ext uri="{FF2B5EF4-FFF2-40B4-BE49-F238E27FC236}">
                <a16:creationId xmlns:a16="http://schemas.microsoft.com/office/drawing/2014/main" id="{DECF6361-9C8F-3845-ABAB-2183A224182E}"/>
              </a:ext>
            </a:extLst>
          </p:cNvPr>
          <p:cNvSpPr/>
          <p:nvPr userDrawn="1"/>
        </p:nvSpPr>
        <p:spPr>
          <a:xfrm>
            <a:off x="4392769" y="4512364"/>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5" name="Text Placeholder 13">
            <a:extLst>
              <a:ext uri="{FF2B5EF4-FFF2-40B4-BE49-F238E27FC236}">
                <a16:creationId xmlns:a16="http://schemas.microsoft.com/office/drawing/2014/main" id="{E0AEC5CB-1EE2-8444-92AA-A7650DC2B781}"/>
              </a:ext>
            </a:extLst>
          </p:cNvPr>
          <p:cNvSpPr>
            <a:spLocks noGrp="1"/>
          </p:cNvSpPr>
          <p:nvPr>
            <p:ph type="body" sz="quarter" idx="13"/>
          </p:nvPr>
        </p:nvSpPr>
        <p:spPr>
          <a:xfrm>
            <a:off x="4583919" y="4695824"/>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9"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Rectangle 6" descr="Decorative background color">
            <a:extLst>
              <a:ext uri="{FF2B5EF4-FFF2-40B4-BE49-F238E27FC236}">
                <a16:creationId xmlns:a16="http://schemas.microsoft.com/office/drawing/2014/main" id="{E0661DE1-3F00-AA4F-9B92-CD291CB2A61E}"/>
              </a:ext>
            </a:extLst>
          </p:cNvPr>
          <p:cNvSpPr/>
          <p:nvPr userDrawn="1"/>
        </p:nvSpPr>
        <p:spPr>
          <a:xfrm>
            <a:off x="343526" y="4512365"/>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4" name="Text Placeholder 13">
            <a:extLst>
              <a:ext uri="{FF2B5EF4-FFF2-40B4-BE49-F238E27FC236}">
                <a16:creationId xmlns:a16="http://schemas.microsoft.com/office/drawing/2014/main" id="{C99B77A3-0AE7-E54B-B6F7-3E0A68418E31}"/>
              </a:ext>
            </a:extLst>
          </p:cNvPr>
          <p:cNvSpPr>
            <a:spLocks noGrp="1"/>
          </p:cNvSpPr>
          <p:nvPr>
            <p:ph type="body" sz="quarter" idx="12"/>
          </p:nvPr>
        </p:nvSpPr>
        <p:spPr>
          <a:xfrm>
            <a:off x="495300" y="4695825"/>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5"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8595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dirty="0"/>
              <a:t>Click to edit title </a:t>
            </a:r>
          </a:p>
        </p:txBody>
      </p:sp>
      <p:sp>
        <p:nvSpPr>
          <p:cNvPr id="17" name="Text Placeholder 3">
            <a:extLst>
              <a:ext uri="{FF2B5EF4-FFF2-40B4-BE49-F238E27FC236}">
                <a16:creationId xmlns:a16="http://schemas.microsoft.com/office/drawing/2014/main" id="{A1FF35CB-2DBF-4F42-AB1E-2972DA787C81}"/>
              </a:ext>
            </a:extLst>
          </p:cNvPr>
          <p:cNvSpPr>
            <a:spLocks noGrp="1"/>
          </p:cNvSpPr>
          <p:nvPr>
            <p:ph type="body" sz="half" idx="2"/>
          </p:nvPr>
        </p:nvSpPr>
        <p:spPr>
          <a:xfrm>
            <a:off x="343524" y="979611"/>
            <a:ext cx="3500855"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8" name="Text Placeholder 3">
            <a:extLst>
              <a:ext uri="{FF2B5EF4-FFF2-40B4-BE49-F238E27FC236}">
                <a16:creationId xmlns:a16="http://schemas.microsoft.com/office/drawing/2014/main" id="{771A51A7-34DE-AB4A-8B37-6F2001466EF6}"/>
              </a:ext>
            </a:extLst>
          </p:cNvPr>
          <p:cNvSpPr>
            <a:spLocks noGrp="1"/>
          </p:cNvSpPr>
          <p:nvPr>
            <p:ph type="body" sz="half" idx="15"/>
          </p:nvPr>
        </p:nvSpPr>
        <p:spPr>
          <a:xfrm>
            <a:off x="4392769"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9" name="Text Placeholder 3">
            <a:extLst>
              <a:ext uri="{FF2B5EF4-FFF2-40B4-BE49-F238E27FC236}">
                <a16:creationId xmlns:a16="http://schemas.microsoft.com/office/drawing/2014/main" id="{8075B0B8-6399-8E4D-B80E-4117DF935332}"/>
              </a:ext>
            </a:extLst>
          </p:cNvPr>
          <p:cNvSpPr>
            <a:spLocks noGrp="1"/>
          </p:cNvSpPr>
          <p:nvPr>
            <p:ph type="body" sz="half" idx="16"/>
          </p:nvPr>
        </p:nvSpPr>
        <p:spPr>
          <a:xfrm>
            <a:off x="8442012"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Tree>
    <p:extLst>
      <p:ext uri="{BB962C8B-B14F-4D97-AF65-F5344CB8AC3E}">
        <p14:creationId xmlns:p14="http://schemas.microsoft.com/office/powerpoint/2010/main" val="651981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343525" y="3827721"/>
            <a:ext cx="11487513" cy="221291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534674" y="4405411"/>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2"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8"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4"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14014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478192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9C6E1AAD-C607-0B44-A7D8-59DBC2B6D66C}"/>
              </a:ext>
            </a:extLst>
          </p:cNvPr>
          <p:cNvSpPr/>
          <p:nvPr userDrawn="1"/>
        </p:nvSpPr>
        <p:spPr>
          <a:xfrm rot="16200000">
            <a:off x="3428502" y="-1546461"/>
            <a:ext cx="3937380" cy="10794381"/>
          </a:xfrm>
          <a:prstGeom prst="rect">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5610121" cy="435307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17029841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927100"/>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03585"/>
            <a:ext cx="10515600" cy="719932"/>
          </a:xfrm>
        </p:spPr>
        <p:txBody>
          <a:bodyPr/>
          <a:lstStyle>
            <a:lvl1pPr>
              <a:defRPr>
                <a:solidFill>
                  <a:schemeClr val="bg1"/>
                </a:solidFill>
              </a:defRPr>
            </a:lvl1pPr>
          </a:lstStyle>
          <a:p>
            <a:r>
              <a:rPr lang="en-US" dirty="0"/>
              <a:t>Click to edit title </a:t>
            </a:r>
          </a:p>
        </p:txBody>
      </p:sp>
      <p:pic>
        <p:nvPicPr>
          <p:cNvPr id="8" name="Picture 7" descr="decorative figure">
            <a:extLst>
              <a:ext uri="{FF2B5EF4-FFF2-40B4-BE49-F238E27FC236}">
                <a16:creationId xmlns:a16="http://schemas.microsoft.com/office/drawing/2014/main" id="{8CB0D924-6885-B847-9782-07EFB834D2E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87447" y="3157882"/>
            <a:ext cx="2273300" cy="1968500"/>
          </a:xfrm>
          <a:prstGeom prst="rect">
            <a:avLst/>
          </a:prstGeom>
        </p:spPr>
      </p:pic>
      <p:pic>
        <p:nvPicPr>
          <p:cNvPr id="9" name="Picture 8" descr="decorative figure">
            <a:extLst>
              <a:ext uri="{FF2B5EF4-FFF2-40B4-BE49-F238E27FC236}">
                <a16:creationId xmlns:a16="http://schemas.microsoft.com/office/drawing/2014/main" id="{0339376E-45C5-AA42-AF27-28238AD2634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3525" y="2122550"/>
            <a:ext cx="2273300" cy="1955800"/>
          </a:xfrm>
          <a:prstGeom prst="rect">
            <a:avLst/>
          </a:prstGeom>
        </p:spPr>
      </p:pic>
      <p:pic>
        <p:nvPicPr>
          <p:cNvPr id="13" name="Picture 12" descr="decorative figure">
            <a:extLst>
              <a:ext uri="{FF2B5EF4-FFF2-40B4-BE49-F238E27FC236}">
                <a16:creationId xmlns:a16="http://schemas.microsoft.com/office/drawing/2014/main" id="{6881FA75-19DA-7A49-868D-861B8050FECB}"/>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875291" y="3157882"/>
            <a:ext cx="2273300" cy="1968500"/>
          </a:xfrm>
          <a:prstGeom prst="rect">
            <a:avLst/>
          </a:prstGeom>
        </p:spPr>
      </p:pic>
      <p:pic>
        <p:nvPicPr>
          <p:cNvPr id="15" name="Picture 14" descr="decorative figure">
            <a:extLst>
              <a:ext uri="{FF2B5EF4-FFF2-40B4-BE49-F238E27FC236}">
                <a16:creationId xmlns:a16="http://schemas.microsoft.com/office/drawing/2014/main" id="{35690853-6604-BE48-9C69-9F9D4544D0C9}"/>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031369" y="2122550"/>
            <a:ext cx="2273300" cy="1955800"/>
          </a:xfrm>
          <a:prstGeom prst="rect">
            <a:avLst/>
          </a:prstGeom>
        </p:spPr>
      </p:pic>
      <p:sp>
        <p:nvSpPr>
          <p:cNvPr id="3" name="Text Placeholder 2"/>
          <p:cNvSpPr>
            <a:spLocks noGrp="1"/>
          </p:cNvSpPr>
          <p:nvPr userDrawn="1">
            <p:ph type="body" sz="quarter" idx="10" hasCustomPrompt="1"/>
          </p:nvPr>
        </p:nvSpPr>
        <p:spPr>
          <a:xfrm>
            <a:off x="88900" y="1244600"/>
            <a:ext cx="3086100" cy="838200"/>
          </a:xfrm>
        </p:spPr>
        <p:txBody>
          <a:bodyPr>
            <a:normAutofit/>
          </a:bodyPr>
          <a:lstStyle>
            <a:lvl1pPr marL="0" indent="0" algn="ctr">
              <a:buNone/>
              <a:defRPr sz="2000" b="1"/>
            </a:lvl1pPr>
          </a:lstStyle>
          <a:p>
            <a:pPr lvl="0"/>
            <a:r>
              <a:rPr lang="en-US" dirty="0"/>
              <a:t>Edit text</a:t>
            </a:r>
          </a:p>
        </p:txBody>
      </p:sp>
      <p:sp>
        <p:nvSpPr>
          <p:cNvPr id="16" name="Text Placeholder 2"/>
          <p:cNvSpPr>
            <a:spLocks noGrp="1"/>
          </p:cNvSpPr>
          <p:nvPr userDrawn="1">
            <p:ph type="body" sz="quarter" idx="11" hasCustomPrompt="1"/>
          </p:nvPr>
        </p:nvSpPr>
        <p:spPr>
          <a:xfrm>
            <a:off x="3624969" y="1244600"/>
            <a:ext cx="3086100" cy="838200"/>
          </a:xfrm>
        </p:spPr>
        <p:txBody>
          <a:bodyPr>
            <a:normAutofit/>
          </a:bodyPr>
          <a:lstStyle>
            <a:lvl1pPr marL="0" indent="0" algn="ctr">
              <a:buNone/>
              <a:defRPr sz="2000" b="1"/>
            </a:lvl1pPr>
          </a:lstStyle>
          <a:p>
            <a:pPr lvl="0"/>
            <a:r>
              <a:rPr lang="en-US" dirty="0"/>
              <a:t>Edit text</a:t>
            </a:r>
          </a:p>
        </p:txBody>
      </p:sp>
      <p:sp>
        <p:nvSpPr>
          <p:cNvPr id="17" name="Text Placeholder 2"/>
          <p:cNvSpPr>
            <a:spLocks noGrp="1"/>
          </p:cNvSpPr>
          <p:nvPr userDrawn="1">
            <p:ph type="body" sz="quarter" idx="12" hasCustomPrompt="1"/>
          </p:nvPr>
        </p:nvSpPr>
        <p:spPr>
          <a:xfrm>
            <a:off x="7283293" y="1244266"/>
            <a:ext cx="3086100" cy="838200"/>
          </a:xfrm>
        </p:spPr>
        <p:txBody>
          <a:bodyPr>
            <a:normAutofit/>
          </a:bodyPr>
          <a:lstStyle>
            <a:lvl1pPr marL="0" indent="0" algn="ctr">
              <a:buNone/>
              <a:defRPr sz="2000" b="1"/>
            </a:lvl1pPr>
          </a:lstStyle>
          <a:p>
            <a:pPr lvl="0"/>
            <a:r>
              <a:rPr lang="en-US" dirty="0"/>
              <a:t>Edit text</a:t>
            </a:r>
          </a:p>
        </p:txBody>
      </p:sp>
      <p:sp>
        <p:nvSpPr>
          <p:cNvPr id="18" name="Text Placeholder 2"/>
          <p:cNvSpPr>
            <a:spLocks noGrp="1"/>
          </p:cNvSpPr>
          <p:nvPr userDrawn="1">
            <p:ph type="body" sz="quarter" idx="13" hasCustomPrompt="1"/>
          </p:nvPr>
        </p:nvSpPr>
        <p:spPr>
          <a:xfrm>
            <a:off x="1781047" y="5305832"/>
            <a:ext cx="3086100" cy="838200"/>
          </a:xfrm>
        </p:spPr>
        <p:txBody>
          <a:bodyPr>
            <a:normAutofit/>
          </a:bodyPr>
          <a:lstStyle>
            <a:lvl1pPr marL="0" indent="0" algn="ctr">
              <a:buNone/>
              <a:defRPr sz="2000" b="1"/>
            </a:lvl1pPr>
          </a:lstStyle>
          <a:p>
            <a:pPr lvl="0"/>
            <a:r>
              <a:rPr lang="en-US" dirty="0"/>
              <a:t>Edit text</a:t>
            </a:r>
          </a:p>
        </p:txBody>
      </p:sp>
      <p:sp>
        <p:nvSpPr>
          <p:cNvPr id="19" name="Text Placeholder 2"/>
          <p:cNvSpPr>
            <a:spLocks noGrp="1"/>
          </p:cNvSpPr>
          <p:nvPr userDrawn="1">
            <p:ph type="body" sz="quarter" idx="14" hasCustomPrompt="1"/>
          </p:nvPr>
        </p:nvSpPr>
        <p:spPr>
          <a:xfrm>
            <a:off x="5472819" y="5303064"/>
            <a:ext cx="3086100" cy="838200"/>
          </a:xfrm>
        </p:spPr>
        <p:txBody>
          <a:bodyPr>
            <a:normAutofit/>
          </a:bodyPr>
          <a:lstStyle>
            <a:lvl1pPr marL="0" indent="0" algn="ctr">
              <a:buNone/>
              <a:defRPr sz="2000" b="1"/>
            </a:lvl1pPr>
          </a:lstStyle>
          <a:p>
            <a:pPr lvl="0"/>
            <a:r>
              <a:rPr lang="en-US" dirty="0"/>
              <a:t>Edit text</a:t>
            </a:r>
          </a:p>
        </p:txBody>
      </p:sp>
      <p:sp>
        <p:nvSpPr>
          <p:cNvPr id="20" name="Text Placeholder 2"/>
          <p:cNvSpPr>
            <a:spLocks noGrp="1"/>
          </p:cNvSpPr>
          <p:nvPr userDrawn="1">
            <p:ph type="body" sz="quarter" idx="15" hasCustomPrompt="1"/>
          </p:nvPr>
        </p:nvSpPr>
        <p:spPr>
          <a:xfrm>
            <a:off x="9127215" y="5305832"/>
            <a:ext cx="3086100" cy="838200"/>
          </a:xfrm>
        </p:spPr>
        <p:txBody>
          <a:bodyPr>
            <a:normAutofit/>
          </a:bodyPr>
          <a:lstStyle>
            <a:lvl1pPr marL="0" indent="0" algn="ctr">
              <a:buNone/>
              <a:defRPr sz="2000" b="1"/>
            </a:lvl1pPr>
          </a:lstStyle>
          <a:p>
            <a:pPr lvl="0"/>
            <a:r>
              <a:rPr lang="en-US" dirty="0"/>
              <a:t>Edit text</a:t>
            </a:r>
          </a:p>
        </p:txBody>
      </p:sp>
      <p:pic>
        <p:nvPicPr>
          <p:cNvPr id="21" name="Picture 20" descr="decorative figure">
            <a:extLst>
              <a:ext uri="{FF2B5EF4-FFF2-40B4-BE49-F238E27FC236}">
                <a16:creationId xmlns:a16="http://schemas.microsoft.com/office/drawing/2014/main" id="{B0D4096E-C382-B943-BA50-DB893262DF1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33615" y="3157882"/>
            <a:ext cx="2273300" cy="1968500"/>
          </a:xfrm>
          <a:prstGeom prst="rect">
            <a:avLst/>
          </a:prstGeom>
        </p:spPr>
      </p:pic>
      <p:pic>
        <p:nvPicPr>
          <p:cNvPr id="23" name="Picture 22" descr="decorative figure">
            <a:extLst>
              <a:ext uri="{FF2B5EF4-FFF2-40B4-BE49-F238E27FC236}">
                <a16:creationId xmlns:a16="http://schemas.microsoft.com/office/drawing/2014/main" id="{DF676786-EC1C-AB4B-902D-FDE9D93471B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89693" y="2122550"/>
            <a:ext cx="2273300" cy="1955800"/>
          </a:xfrm>
          <a:prstGeom prst="rect">
            <a:avLst/>
          </a:prstGeom>
        </p:spPr>
      </p:pic>
    </p:spTree>
    <p:extLst>
      <p:ext uri="{BB962C8B-B14F-4D97-AF65-F5344CB8AC3E}">
        <p14:creationId xmlns:p14="http://schemas.microsoft.com/office/powerpoint/2010/main" val="24029324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17" name="Rectangle 16" descr="Decorative background color">
            <a:extLst>
              <a:ext uri="{FF2B5EF4-FFF2-40B4-BE49-F238E27FC236}">
                <a16:creationId xmlns:a16="http://schemas.microsoft.com/office/drawing/2014/main" id="{5D7DC3FE-1996-B84A-A40F-DF9482545EEF}"/>
              </a:ext>
            </a:extLst>
          </p:cNvPr>
          <p:cNvSpPr/>
          <p:nvPr userDrawn="1"/>
        </p:nvSpPr>
        <p:spPr>
          <a:xfrm>
            <a:off x="0" y="884622"/>
            <a:ext cx="12192000" cy="5385364"/>
          </a:xfrm>
          <a:prstGeom prst="rect">
            <a:avLst/>
          </a:prstGeom>
          <a:solidFill>
            <a:srgbClr val="E5F2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3" name="Rectangle 12" descr="Decorative background color">
            <a:extLst>
              <a:ext uri="{FF2B5EF4-FFF2-40B4-BE49-F238E27FC236}">
                <a16:creationId xmlns:a16="http://schemas.microsoft.com/office/drawing/2014/main" id="{FAA8FBD0-7709-5F4A-B39F-6123C8E45346}"/>
              </a:ext>
            </a:extLst>
          </p:cNvPr>
          <p:cNvSpPr/>
          <p:nvPr/>
        </p:nvSpPr>
        <p:spPr>
          <a:xfrm>
            <a:off x="8158993" y="4580618"/>
            <a:ext cx="4011385" cy="150773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latin typeface="Arial" panose="020B0604020202020204" pitchFamily="34" charset="0"/>
            </a:endParaRPr>
          </a:p>
        </p:txBody>
      </p:sp>
      <p:sp>
        <p:nvSpPr>
          <p:cNvPr id="16" name="Text Placeholder 3">
            <a:extLst>
              <a:ext uri="{FF2B5EF4-FFF2-40B4-BE49-F238E27FC236}">
                <a16:creationId xmlns:a16="http://schemas.microsoft.com/office/drawing/2014/main" id="{FBA1631E-2A47-2F4C-A7B7-1D0A084CB272}"/>
              </a:ext>
            </a:extLst>
          </p:cNvPr>
          <p:cNvSpPr>
            <a:spLocks noGrp="1"/>
          </p:cNvSpPr>
          <p:nvPr>
            <p:ph type="body" sz="half" idx="12"/>
          </p:nvPr>
        </p:nvSpPr>
        <p:spPr>
          <a:xfrm>
            <a:off x="8263000" y="4783005"/>
            <a:ext cx="3500854" cy="10781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4557009" cy="357754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Rectangle 6" descr="Decorative background color">
            <a:extLst>
              <a:ext uri="{FF2B5EF4-FFF2-40B4-BE49-F238E27FC236}">
                <a16:creationId xmlns:a16="http://schemas.microsoft.com/office/drawing/2014/main" id="{1A987BF4-4EA0-024C-9867-CC03B41C018B}"/>
              </a:ext>
            </a:extLst>
          </p:cNvPr>
          <p:cNvSpPr/>
          <p:nvPr userDrawn="1"/>
        </p:nvSpPr>
        <p:spPr>
          <a:xfrm>
            <a:off x="693818" y="884621"/>
            <a:ext cx="2848890" cy="5385365"/>
          </a:xfrm>
          <a:prstGeom prst="rect">
            <a:avLst/>
          </a:prstGeom>
          <a:solidFill>
            <a:srgbClr val="087C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5" name="Rectangle 14">
            <a:extLst>
              <a:ext uri="{FF2B5EF4-FFF2-40B4-BE49-F238E27FC236}">
                <a16:creationId xmlns:a16="http://schemas.microsoft.com/office/drawing/2014/main" id="{764BC083-A42F-CA4D-B4B1-0D33BFD350D7}"/>
              </a:ext>
            </a:extLst>
          </p:cNvPr>
          <p:cNvSpPr/>
          <p:nvPr userDrawn="1"/>
        </p:nvSpPr>
        <p:spPr>
          <a:xfrm>
            <a:off x="115642" y="2379025"/>
            <a:ext cx="5965118" cy="2324299"/>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276668" y="-83868"/>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30265837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C8AD350A-D5AC-F44E-87F7-C5D3FCA4948A}"/>
              </a:ext>
            </a:extLst>
          </p:cNvPr>
          <p:cNvSpPr/>
          <p:nvPr userDrawn="1"/>
        </p:nvSpPr>
        <p:spPr>
          <a:xfrm>
            <a:off x="3999952" y="-2590"/>
            <a:ext cx="8217926"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5" y="2368550"/>
            <a:ext cx="3502025" cy="2460625"/>
          </a:xfrm>
        </p:spPr>
        <p:txBody>
          <a:body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4008032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1" y="187"/>
            <a:ext cx="3928167"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11" name="Rectangle 10" descr="Decorative background color">
            <a:extLst>
              <a:ext uri="{FF2B5EF4-FFF2-40B4-BE49-F238E27FC236}">
                <a16:creationId xmlns:a16="http://schemas.microsoft.com/office/drawing/2014/main" id="{9EA4BF5D-FC6A-4F4D-AF13-CA471D68E9DC}"/>
              </a:ext>
            </a:extLst>
          </p:cNvPr>
          <p:cNvSpPr/>
          <p:nvPr userDrawn="1"/>
        </p:nvSpPr>
        <p:spPr>
          <a:xfrm>
            <a:off x="1844" y="0"/>
            <a:ext cx="12216034" cy="91127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Text Placeholder 5"/>
          <p:cNvSpPr>
            <a:spLocks noGrp="1"/>
          </p:cNvSpPr>
          <p:nvPr>
            <p:ph type="body" sz="quarter" idx="12" hasCustomPrompt="1"/>
          </p:nvPr>
        </p:nvSpPr>
        <p:spPr>
          <a:xfrm>
            <a:off x="333067" y="1144459"/>
            <a:ext cx="3444455" cy="1469771"/>
          </a:xfrm>
        </p:spPr>
        <p:txBody>
          <a:bodyPr>
            <a:normAutofit/>
          </a:bodyPr>
          <a:lstStyle>
            <a:lvl1pPr marL="0" indent="0">
              <a:buNone/>
              <a:defRPr sz="3200" b="1" baseline="0">
                <a:solidFill>
                  <a:schemeClr val="tx1"/>
                </a:solidFill>
              </a:defRPr>
            </a:lvl1pPr>
          </a:lstStyle>
          <a:p>
            <a:pPr lvl="0"/>
            <a:r>
              <a:rPr lang="en-US" dirty="0"/>
              <a:t>Click to edit text</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87428" y="-108319"/>
            <a:ext cx="10757089" cy="908418"/>
          </a:xfrm>
        </p:spPr>
        <p:txBody>
          <a:bodyPr anchor="b">
            <a:noAutofit/>
          </a:bodyPr>
          <a:lstStyle>
            <a:lvl1pPr>
              <a:defRPr sz="44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466869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4048428"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5" name="Title 4"/>
          <p:cNvSpPr>
            <a:spLocks noGrp="1"/>
          </p:cNvSpPr>
          <p:nvPr>
            <p:ph type="title" hasCustomPrompt="1"/>
          </p:nvPr>
        </p:nvSpPr>
        <p:spPr>
          <a:xfrm>
            <a:off x="276226" y="365125"/>
            <a:ext cx="3501296" cy="1325563"/>
          </a:xfrm>
        </p:spPr>
        <p:txBody>
          <a:bodyPr/>
          <a:lstStyle/>
          <a:p>
            <a:r>
              <a:rPr lang="en-US" dirty="0"/>
              <a:t>Click to edit title</a:t>
            </a:r>
          </a:p>
        </p:txBody>
      </p:sp>
    </p:spTree>
    <p:extLst>
      <p:ext uri="{BB962C8B-B14F-4D97-AF65-F5344CB8AC3E}">
        <p14:creationId xmlns:p14="http://schemas.microsoft.com/office/powerpoint/2010/main" val="39889840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90DD7E2B-F9F2-D44C-8454-01278A0345DA}"/>
              </a:ext>
            </a:extLst>
          </p:cNvPr>
          <p:cNvSpPr/>
          <p:nvPr userDrawn="1"/>
        </p:nvSpPr>
        <p:spPr>
          <a:xfrm>
            <a:off x="3540642" y="0"/>
            <a:ext cx="8651358" cy="6267236"/>
          </a:xfrm>
          <a:prstGeom prst="rect">
            <a:avLst/>
          </a:prstGeom>
          <a:solidFill>
            <a:srgbClr val="0A44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3544012"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5" name="Title 4"/>
          <p:cNvSpPr>
            <a:spLocks noGrp="1"/>
          </p:cNvSpPr>
          <p:nvPr>
            <p:ph type="title" hasCustomPrompt="1"/>
          </p:nvPr>
        </p:nvSpPr>
        <p:spPr>
          <a:xfrm>
            <a:off x="276226" y="365125"/>
            <a:ext cx="3501296" cy="1325563"/>
          </a:xfrm>
        </p:spPr>
        <p:txBody>
          <a:bodyPr/>
          <a:lstStyle/>
          <a:p>
            <a:r>
              <a:rPr lang="en-US" dirty="0"/>
              <a:t>Click to edit title</a:t>
            </a:r>
          </a:p>
        </p:txBody>
      </p:sp>
    </p:spTree>
    <p:extLst>
      <p:ext uri="{BB962C8B-B14F-4D97-AF65-F5344CB8AC3E}">
        <p14:creationId xmlns:p14="http://schemas.microsoft.com/office/powerpoint/2010/main" val="42709629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236589" y="2093667"/>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sp>
        <p:nvSpPr>
          <p:cNvPr id="32" name="Picture Placeholder 2">
            <a:extLst>
              <a:ext uri="{FF2B5EF4-FFF2-40B4-BE49-F238E27FC236}">
                <a16:creationId xmlns:a16="http://schemas.microsoft.com/office/drawing/2014/main" id="{DD744560-430D-354D-BB47-D92DCD694038}"/>
              </a:ext>
            </a:extLst>
          </p:cNvPr>
          <p:cNvSpPr>
            <a:spLocks noGrp="1"/>
          </p:cNvSpPr>
          <p:nvPr>
            <p:ph type="pic" idx="19"/>
          </p:nvPr>
        </p:nvSpPr>
        <p:spPr>
          <a:xfrm>
            <a:off x="10189889"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83595"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686925" y="1969674"/>
            <a:ext cx="2999" cy="403962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662748" y="212326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sp>
        <p:nvSpPr>
          <p:cNvPr id="31" name="Picture Placeholder 2">
            <a:extLst>
              <a:ext uri="{FF2B5EF4-FFF2-40B4-BE49-F238E27FC236}">
                <a16:creationId xmlns:a16="http://schemas.microsoft.com/office/drawing/2014/main" id="{BB09F4F3-94AA-7541-9310-3BC88E0BDCFF}"/>
              </a:ext>
            </a:extLst>
          </p:cNvPr>
          <p:cNvSpPr>
            <a:spLocks noGrp="1"/>
          </p:cNvSpPr>
          <p:nvPr>
            <p:ph type="pic" idx="18"/>
          </p:nvPr>
        </p:nvSpPr>
        <p:spPr>
          <a:xfrm>
            <a:off x="7616048" y="2226504"/>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223323"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946689" y="1969674"/>
            <a:ext cx="4447" cy="407138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3905496"/>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825335" y="209900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sp>
        <p:nvSpPr>
          <p:cNvPr id="30" name="Picture Placeholder 2">
            <a:extLst>
              <a:ext uri="{FF2B5EF4-FFF2-40B4-BE49-F238E27FC236}">
                <a16:creationId xmlns:a16="http://schemas.microsoft.com/office/drawing/2014/main" id="{84C6FBCF-781A-F54D-A911-374E1D30921F}"/>
              </a:ext>
            </a:extLst>
          </p:cNvPr>
          <p:cNvSpPr>
            <a:spLocks noGrp="1"/>
          </p:cNvSpPr>
          <p:nvPr>
            <p:ph type="pic" idx="17"/>
          </p:nvPr>
        </p:nvSpPr>
        <p:spPr>
          <a:xfrm>
            <a:off x="4759090"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207016" y="1327429"/>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292568"/>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41427695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832055" y="-15735"/>
            <a:ext cx="835994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147006" y="69376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16446"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543643" y="698503"/>
            <a:ext cx="2999"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573165" y="723358"/>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156174"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803407" y="698503"/>
            <a:ext cx="4447"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496755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r>
              <a:rPr lang="en-US" dirty="0"/>
              <a:t>a</a:t>
            </a:r>
          </a:p>
          <a:p>
            <a:pPr lvl="0"/>
            <a:endParaRPr lang="en-US" dirty="0"/>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735752" y="699095"/>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139867" y="2887665"/>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89147"/>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3835425"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41484994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Item A</a:t>
            </a:r>
          </a:p>
          <a:p>
            <a:pPr lvl="0"/>
            <a:r>
              <a:rPr lang="en-US" dirty="0"/>
              <a:t>Item B</a:t>
            </a:r>
          </a:p>
          <a:p>
            <a:pPr lvl="0"/>
            <a:endParaRPr lang="en-US" dirty="0"/>
          </a:p>
          <a:p>
            <a:pPr lvl="0"/>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30097933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9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Item A</a:t>
            </a:r>
          </a:p>
          <a:p>
            <a:pPr lvl="0"/>
            <a:r>
              <a:rPr lang="en-US" dirty="0"/>
              <a:t>Item B</a:t>
            </a:r>
          </a:p>
          <a:p>
            <a:pPr lvl="0"/>
            <a:endParaRPr lang="en-US" dirty="0"/>
          </a:p>
          <a:p>
            <a:pPr lvl="0"/>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
        <p:nvSpPr>
          <p:cNvPr id="19" name="Oval 18" descr="decorative background figure&#10;">
            <a:extLst>
              <a:ext uri="{FF2B5EF4-FFF2-40B4-BE49-F238E27FC236}">
                <a16:creationId xmlns:a16="http://schemas.microsoft.com/office/drawing/2014/main" id="{3B7446AA-6745-AA41-BF1E-8BB07CECAD15}"/>
              </a:ext>
            </a:extLst>
          </p:cNvPr>
          <p:cNvSpPr/>
          <p:nvPr userDrawn="1"/>
        </p:nvSpPr>
        <p:spPr>
          <a:xfrm>
            <a:off x="3871300" y="3983633"/>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0" name="Oval 19" descr="decorative background figure&#10;">
            <a:extLst>
              <a:ext uri="{FF2B5EF4-FFF2-40B4-BE49-F238E27FC236}">
                <a16:creationId xmlns:a16="http://schemas.microsoft.com/office/drawing/2014/main" id="{DB735123-8FBD-DC47-A212-6AC370F4AB6B}"/>
              </a:ext>
            </a:extLst>
          </p:cNvPr>
          <p:cNvSpPr/>
          <p:nvPr userDrawn="1"/>
        </p:nvSpPr>
        <p:spPr>
          <a:xfrm>
            <a:off x="5553546" y="400871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1" name="Oval 20" descr="decorative background figure&#10;">
            <a:extLst>
              <a:ext uri="{FF2B5EF4-FFF2-40B4-BE49-F238E27FC236}">
                <a16:creationId xmlns:a16="http://schemas.microsoft.com/office/drawing/2014/main" id="{936A860E-8B67-EA49-BB60-F1186AD2A8E8}"/>
              </a:ext>
            </a:extLst>
          </p:cNvPr>
          <p:cNvSpPr/>
          <p:nvPr userDrawn="1"/>
        </p:nvSpPr>
        <p:spPr>
          <a:xfrm>
            <a:off x="8918037" y="3987194"/>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lumMod val="60000"/>
                  <a:lumOff val="40000"/>
                </a:schemeClr>
              </a:solidFill>
              <a:latin typeface="Arial" panose="020B0604020202020204" pitchFamily="34" charset="0"/>
            </a:endParaRPr>
          </a:p>
        </p:txBody>
      </p:sp>
      <p:sp>
        <p:nvSpPr>
          <p:cNvPr id="22" name="Oval 21" descr="decorative background figure&#10;">
            <a:extLst>
              <a:ext uri="{FF2B5EF4-FFF2-40B4-BE49-F238E27FC236}">
                <a16:creationId xmlns:a16="http://schemas.microsoft.com/office/drawing/2014/main" id="{E153EE21-60B0-6147-98BA-874163A1CF4E}"/>
              </a:ext>
            </a:extLst>
          </p:cNvPr>
          <p:cNvSpPr/>
          <p:nvPr userDrawn="1"/>
        </p:nvSpPr>
        <p:spPr>
          <a:xfrm>
            <a:off x="10614682" y="3980072"/>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3" name="Oval 22" descr="decorative background figure&#10;">
            <a:extLst>
              <a:ext uri="{FF2B5EF4-FFF2-40B4-BE49-F238E27FC236}">
                <a16:creationId xmlns:a16="http://schemas.microsoft.com/office/drawing/2014/main" id="{5B28E366-5AF6-BC4C-AE47-0DD12D900E51}"/>
              </a:ext>
            </a:extLst>
          </p:cNvPr>
          <p:cNvSpPr/>
          <p:nvPr userDrawn="1"/>
        </p:nvSpPr>
        <p:spPr>
          <a:xfrm>
            <a:off x="7235792" y="400515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4" name="Oval 23" descr="decorative background figure&#10;">
            <a:extLst>
              <a:ext uri="{FF2B5EF4-FFF2-40B4-BE49-F238E27FC236}">
                <a16:creationId xmlns:a16="http://schemas.microsoft.com/office/drawing/2014/main" id="{3B7446AA-6745-AA41-BF1E-8BB07CECAD15}"/>
              </a:ext>
            </a:extLst>
          </p:cNvPr>
          <p:cNvSpPr/>
          <p:nvPr userDrawn="1"/>
        </p:nvSpPr>
        <p:spPr>
          <a:xfrm>
            <a:off x="3871300" y="1420278"/>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5" name="Oval 24" descr="decorative background figure&#10;">
            <a:extLst>
              <a:ext uri="{FF2B5EF4-FFF2-40B4-BE49-F238E27FC236}">
                <a16:creationId xmlns:a16="http://schemas.microsoft.com/office/drawing/2014/main" id="{DB735123-8FBD-DC47-A212-6AC370F4AB6B}"/>
              </a:ext>
            </a:extLst>
          </p:cNvPr>
          <p:cNvSpPr/>
          <p:nvPr userDrawn="1"/>
        </p:nvSpPr>
        <p:spPr>
          <a:xfrm>
            <a:off x="5553546" y="144536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6" name="Oval 25" descr="decorative background figure&#10;">
            <a:extLst>
              <a:ext uri="{FF2B5EF4-FFF2-40B4-BE49-F238E27FC236}">
                <a16:creationId xmlns:a16="http://schemas.microsoft.com/office/drawing/2014/main" id="{936A860E-8B67-EA49-BB60-F1186AD2A8E8}"/>
              </a:ext>
            </a:extLst>
          </p:cNvPr>
          <p:cNvSpPr/>
          <p:nvPr userDrawn="1"/>
        </p:nvSpPr>
        <p:spPr>
          <a:xfrm>
            <a:off x="8918037" y="1423839"/>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lumMod val="60000"/>
                  <a:lumOff val="40000"/>
                </a:schemeClr>
              </a:solidFill>
              <a:latin typeface="Arial" panose="020B0604020202020204" pitchFamily="34" charset="0"/>
            </a:endParaRPr>
          </a:p>
        </p:txBody>
      </p:sp>
      <p:sp>
        <p:nvSpPr>
          <p:cNvPr id="27" name="Oval 26" descr="decorative background figure&#10;">
            <a:extLst>
              <a:ext uri="{FF2B5EF4-FFF2-40B4-BE49-F238E27FC236}">
                <a16:creationId xmlns:a16="http://schemas.microsoft.com/office/drawing/2014/main" id="{E153EE21-60B0-6147-98BA-874163A1CF4E}"/>
              </a:ext>
            </a:extLst>
          </p:cNvPr>
          <p:cNvSpPr/>
          <p:nvPr userDrawn="1"/>
        </p:nvSpPr>
        <p:spPr>
          <a:xfrm>
            <a:off x="10614682" y="1416717"/>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8" name="Oval 27" descr="decorative background figure&#10;">
            <a:extLst>
              <a:ext uri="{FF2B5EF4-FFF2-40B4-BE49-F238E27FC236}">
                <a16:creationId xmlns:a16="http://schemas.microsoft.com/office/drawing/2014/main" id="{5B28E366-5AF6-BC4C-AE47-0DD12D900E51}"/>
              </a:ext>
            </a:extLst>
          </p:cNvPr>
          <p:cNvSpPr/>
          <p:nvPr userDrawn="1"/>
        </p:nvSpPr>
        <p:spPr>
          <a:xfrm>
            <a:off x="7235792" y="144180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Tree>
    <p:extLst>
      <p:ext uri="{BB962C8B-B14F-4D97-AF65-F5344CB8AC3E}">
        <p14:creationId xmlns:p14="http://schemas.microsoft.com/office/powerpoint/2010/main" val="21539193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9" name="Rectangle 8" descr="Decorative background color">
            <a:extLst>
              <a:ext uri="{FF2B5EF4-FFF2-40B4-BE49-F238E27FC236}">
                <a16:creationId xmlns:a16="http://schemas.microsoft.com/office/drawing/2014/main" id="{06625071-30B2-9047-8DDD-AA931B7730B5}"/>
              </a:ext>
            </a:extLst>
          </p:cNvPr>
          <p:cNvSpPr/>
          <p:nvPr userDrawn="1"/>
        </p:nvSpPr>
        <p:spPr>
          <a:xfrm>
            <a:off x="0" y="0"/>
            <a:ext cx="4235116" cy="628850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2439913"/>
            <a:ext cx="3500854" cy="3811588"/>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41984195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3921211" y="263612"/>
            <a:ext cx="4308389"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4" name="Picture Placeholder 2">
            <a:extLst>
              <a:ext uri="{FF2B5EF4-FFF2-40B4-BE49-F238E27FC236}">
                <a16:creationId xmlns:a16="http://schemas.microsoft.com/office/drawing/2014/main" id="{97746DE6-B4D1-6C45-8A51-AD8DE1656AAB}"/>
              </a:ext>
            </a:extLst>
          </p:cNvPr>
          <p:cNvSpPr>
            <a:spLocks noGrp="1"/>
          </p:cNvSpPr>
          <p:nvPr>
            <p:ph type="pic" idx="10"/>
          </p:nvPr>
        </p:nvSpPr>
        <p:spPr>
          <a:xfrm>
            <a:off x="8550876"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5" name="Picture Placeholder 2">
            <a:extLst>
              <a:ext uri="{FF2B5EF4-FFF2-40B4-BE49-F238E27FC236}">
                <a16:creationId xmlns:a16="http://schemas.microsoft.com/office/drawing/2014/main" id="{97746DE6-B4D1-6C45-8A51-AD8DE1656AAB}"/>
              </a:ext>
            </a:extLst>
          </p:cNvPr>
          <p:cNvSpPr>
            <a:spLocks noGrp="1"/>
          </p:cNvSpPr>
          <p:nvPr>
            <p:ph type="pic" idx="11"/>
          </p:nvPr>
        </p:nvSpPr>
        <p:spPr>
          <a:xfrm>
            <a:off x="210065"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380772633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115968F0-7824-CE48-B0E8-227D2BB57019}"/>
              </a:ext>
            </a:extLst>
          </p:cNvPr>
          <p:cNvGrpSpPr/>
          <p:nvPr userDrawn="1"/>
        </p:nvGrpSpPr>
        <p:grpSpPr>
          <a:xfrm>
            <a:off x="5547584" y="2511003"/>
            <a:ext cx="2564298" cy="2953921"/>
            <a:chOff x="6154682" y="2053067"/>
            <a:chExt cx="2564298" cy="2716777"/>
          </a:xfrm>
        </p:grpSpPr>
        <p:cxnSp>
          <p:nvCxnSpPr>
            <p:cNvPr id="71" name="Straight Connector 70"/>
            <p:cNvCxnSpPr>
              <a:cxnSpLocks/>
            </p:cNvCxnSpPr>
            <p:nvPr/>
          </p:nvCxnSpPr>
          <p:spPr>
            <a:xfrm>
              <a:off x="6154682" y="2911919"/>
              <a:ext cx="0" cy="185792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6156961" y="2053067"/>
              <a:ext cx="2562019" cy="124022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grpSp>
      <p:cxnSp>
        <p:nvCxnSpPr>
          <p:cNvPr id="68" name="Straight Connector 67"/>
          <p:cNvCxnSpPr>
            <a:cxnSpLocks/>
          </p:cNvCxnSpPr>
          <p:nvPr userDrawn="1"/>
        </p:nvCxnSpPr>
        <p:spPr>
          <a:xfrm>
            <a:off x="9960721" y="1529515"/>
            <a:ext cx="0" cy="3854833"/>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p:cNvSpPr>
            <a:spLocks noGrp="1"/>
          </p:cNvSpPr>
          <p:nvPr>
            <p:ph type="title" hasCustomPrompt="1"/>
          </p:nvPr>
        </p:nvSpPr>
        <p:spPr>
          <a:xfrm>
            <a:off x="241300" y="131038"/>
            <a:ext cx="10515600" cy="822324"/>
          </a:xfrm>
        </p:spPr>
        <p:txBody>
          <a:bodyPr/>
          <a:lstStyle>
            <a:lvl1pPr>
              <a:defRPr>
                <a:solidFill>
                  <a:schemeClr val="bg1"/>
                </a:solidFill>
              </a:defRPr>
            </a:lvl1pPr>
          </a:lstStyle>
          <a:p>
            <a:r>
              <a:rPr lang="en-US" dirty="0"/>
              <a:t>Click to edit title </a:t>
            </a:r>
          </a:p>
        </p:txBody>
      </p:sp>
      <p:sp>
        <p:nvSpPr>
          <p:cNvPr id="23" name="Rectangle 22"/>
          <p:cNvSpPr/>
          <p:nvPr/>
        </p:nvSpPr>
        <p:spPr>
          <a:xfrm>
            <a:off x="2638980" y="5269281"/>
            <a:ext cx="1463040" cy="685800"/>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1" name="Rectangle 20"/>
          <p:cNvSpPr/>
          <p:nvPr/>
        </p:nvSpPr>
        <p:spPr>
          <a:xfrm>
            <a:off x="4091857" y="5270747"/>
            <a:ext cx="1463040" cy="6858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9" name="Rectangle 18"/>
          <p:cNvSpPr/>
          <p:nvPr/>
        </p:nvSpPr>
        <p:spPr>
          <a:xfrm>
            <a:off x="5551738" y="5272594"/>
            <a:ext cx="1463040" cy="6858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7" name="Rectangle 16"/>
          <p:cNvSpPr/>
          <p:nvPr/>
        </p:nvSpPr>
        <p:spPr>
          <a:xfrm>
            <a:off x="7015123" y="5272723"/>
            <a:ext cx="1463040" cy="685800"/>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5" name="Rectangle 14"/>
          <p:cNvSpPr/>
          <p:nvPr/>
        </p:nvSpPr>
        <p:spPr>
          <a:xfrm>
            <a:off x="8473248" y="5272345"/>
            <a:ext cx="1463040" cy="6858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grpSp>
        <p:nvGrpSpPr>
          <p:cNvPr id="33" name="Group 32"/>
          <p:cNvGrpSpPr/>
          <p:nvPr userDrawn="1"/>
        </p:nvGrpSpPr>
        <p:grpSpPr>
          <a:xfrm>
            <a:off x="216594" y="5270747"/>
            <a:ext cx="11177819" cy="684333"/>
            <a:chOff x="546794" y="5270747"/>
            <a:chExt cx="11177819" cy="684333"/>
          </a:xfrm>
        </p:grpSpPr>
        <p:sp>
          <p:nvSpPr>
            <p:cNvPr id="5" name="Oval 4"/>
            <p:cNvSpPr/>
            <p:nvPr/>
          </p:nvSpPr>
          <p:spPr>
            <a:xfrm>
              <a:off x="1332571" y="5511887"/>
              <a:ext cx="199505" cy="199505"/>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Rectangle 5" descr="decorative box"/>
            <p:cNvSpPr/>
            <p:nvPr/>
          </p:nvSpPr>
          <p:spPr>
            <a:xfrm>
              <a:off x="546794" y="5270747"/>
              <a:ext cx="2431340" cy="684333"/>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3" name="Rectangle 12" descr="decorative box"/>
            <p:cNvSpPr/>
            <p:nvPr/>
          </p:nvSpPr>
          <p:spPr>
            <a:xfrm>
              <a:off x="10261573" y="5272594"/>
              <a:ext cx="1463040" cy="682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grpSp>
      <p:sp>
        <p:nvSpPr>
          <p:cNvPr id="26" name="Text Placeholder 25"/>
          <p:cNvSpPr>
            <a:spLocks noGrp="1"/>
          </p:cNvSpPr>
          <p:nvPr>
            <p:ph type="body" sz="quarter" idx="10" hasCustomPrompt="1"/>
          </p:nvPr>
        </p:nvSpPr>
        <p:spPr>
          <a:xfrm>
            <a:off x="393869" y="5373721"/>
            <a:ext cx="2025650"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2016-2019</a:t>
            </a:r>
          </a:p>
        </p:txBody>
      </p:sp>
      <p:sp>
        <p:nvSpPr>
          <p:cNvPr id="27" name="Text Placeholder 25"/>
          <p:cNvSpPr>
            <a:spLocks noGrp="1"/>
          </p:cNvSpPr>
          <p:nvPr>
            <p:ph type="body" sz="quarter" idx="11" hasCustomPrompt="1"/>
          </p:nvPr>
        </p:nvSpPr>
        <p:spPr>
          <a:xfrm>
            <a:off x="2828780" y="5376240"/>
            <a:ext cx="1078728"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2020</a:t>
            </a:r>
          </a:p>
        </p:txBody>
      </p:sp>
      <p:sp>
        <p:nvSpPr>
          <p:cNvPr id="28" name="Text Placeholder 25"/>
          <p:cNvSpPr>
            <a:spLocks noGrp="1"/>
          </p:cNvSpPr>
          <p:nvPr>
            <p:ph type="body" sz="quarter" idx="12" hasCustomPrompt="1"/>
          </p:nvPr>
        </p:nvSpPr>
        <p:spPr>
          <a:xfrm>
            <a:off x="4289094" y="5376240"/>
            <a:ext cx="1078728"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2021</a:t>
            </a:r>
          </a:p>
        </p:txBody>
      </p:sp>
      <p:sp>
        <p:nvSpPr>
          <p:cNvPr id="29" name="Text Placeholder 25"/>
          <p:cNvSpPr>
            <a:spLocks noGrp="1"/>
          </p:cNvSpPr>
          <p:nvPr>
            <p:ph type="body" sz="quarter" idx="13" hasCustomPrompt="1"/>
          </p:nvPr>
        </p:nvSpPr>
        <p:spPr>
          <a:xfrm>
            <a:off x="5748975" y="5373721"/>
            <a:ext cx="1078728" cy="546100"/>
          </a:xfrm>
        </p:spPr>
        <p:txBody>
          <a:bodyPr/>
          <a:lstStyle>
            <a:lvl1pPr marL="0" indent="0">
              <a:buNone/>
              <a:defRPr>
                <a:solidFill>
                  <a:schemeClr val="tx1"/>
                </a:solidFill>
              </a:defRPr>
            </a:lvl1pPr>
          </a:lstStyle>
          <a:p>
            <a:pPr algn="ctr"/>
            <a:r>
              <a:rPr lang="en-US" sz="2800" b="1" dirty="0">
                <a:latin typeface="Arial" panose="020B0604020202020204" pitchFamily="34" charset="0"/>
                <a:cs typeface="Arial" panose="020B0604020202020204" pitchFamily="34" charset="0"/>
              </a:rPr>
              <a:t>2022</a:t>
            </a:r>
          </a:p>
        </p:txBody>
      </p:sp>
      <p:sp>
        <p:nvSpPr>
          <p:cNvPr id="30" name="Text Placeholder 25"/>
          <p:cNvSpPr>
            <a:spLocks noGrp="1"/>
          </p:cNvSpPr>
          <p:nvPr>
            <p:ph type="body" sz="quarter" idx="14" hasCustomPrompt="1"/>
          </p:nvPr>
        </p:nvSpPr>
        <p:spPr>
          <a:xfrm>
            <a:off x="7209201" y="5376240"/>
            <a:ext cx="1078728" cy="546100"/>
          </a:xfrm>
        </p:spPr>
        <p:txBody>
          <a:bodyPr/>
          <a:lstStyle>
            <a:lvl1pPr marL="0" indent="0">
              <a:buNone/>
              <a:defRPr>
                <a:solidFill>
                  <a:schemeClr val="tx1"/>
                </a:solidFill>
              </a:defRPr>
            </a:lvl1pPr>
          </a:lstStyle>
          <a:p>
            <a:pPr algn="ctr"/>
            <a:r>
              <a:rPr lang="en-US" sz="2800" b="1" dirty="0">
                <a:latin typeface="Arial" panose="020B0604020202020204" pitchFamily="34" charset="0"/>
                <a:cs typeface="Arial" panose="020B0604020202020204" pitchFamily="34" charset="0"/>
              </a:rPr>
              <a:t>2023</a:t>
            </a:r>
          </a:p>
        </p:txBody>
      </p:sp>
      <p:sp>
        <p:nvSpPr>
          <p:cNvPr id="31" name="Text Placeholder 25"/>
          <p:cNvSpPr>
            <a:spLocks noGrp="1"/>
          </p:cNvSpPr>
          <p:nvPr>
            <p:ph type="body" sz="quarter" idx="15" hasCustomPrompt="1"/>
          </p:nvPr>
        </p:nvSpPr>
        <p:spPr>
          <a:xfrm>
            <a:off x="8667326" y="5376240"/>
            <a:ext cx="1078728" cy="546100"/>
          </a:xfrm>
        </p:spPr>
        <p:txBody>
          <a:bodyPr/>
          <a:lstStyle>
            <a:lvl1pPr marL="0" indent="0">
              <a:buNone/>
              <a:defRPr>
                <a:solidFill>
                  <a:schemeClr val="bg1"/>
                </a:solidFill>
              </a:defRPr>
            </a:lvl1pPr>
          </a:lstStyle>
          <a:p>
            <a:pPr algn="ctr"/>
            <a:r>
              <a:rPr lang="en-US" sz="2800" b="1" dirty="0">
                <a:latin typeface="Arial" panose="020B0604020202020204" pitchFamily="34" charset="0"/>
                <a:cs typeface="Arial" panose="020B0604020202020204" pitchFamily="34" charset="0"/>
              </a:rPr>
              <a:t>2024</a:t>
            </a:r>
          </a:p>
        </p:txBody>
      </p:sp>
      <p:sp>
        <p:nvSpPr>
          <p:cNvPr id="32" name="Text Placeholder 25"/>
          <p:cNvSpPr>
            <a:spLocks noGrp="1"/>
          </p:cNvSpPr>
          <p:nvPr>
            <p:ph type="body" sz="quarter" idx="16" hasCustomPrompt="1"/>
          </p:nvPr>
        </p:nvSpPr>
        <p:spPr>
          <a:xfrm>
            <a:off x="10116164" y="5376240"/>
            <a:ext cx="1078728" cy="546100"/>
          </a:xfrm>
        </p:spPr>
        <p:txBody>
          <a:bodyPr/>
          <a:lstStyle>
            <a:lvl1pPr marL="0" indent="0">
              <a:buNone/>
              <a:defRPr>
                <a:solidFill>
                  <a:schemeClr val="bg1"/>
                </a:solidFill>
              </a:defRPr>
            </a:lvl1pPr>
          </a:lstStyle>
          <a:p>
            <a:pPr algn="ctr"/>
            <a:r>
              <a:rPr lang="en-US" sz="2800" b="1" dirty="0">
                <a:latin typeface="Arial" panose="020B0604020202020204" pitchFamily="34" charset="0"/>
                <a:cs typeface="Arial" panose="020B0604020202020204" pitchFamily="34" charset="0"/>
              </a:rPr>
              <a:t>2025</a:t>
            </a:r>
          </a:p>
        </p:txBody>
      </p:sp>
      <p:grpSp>
        <p:nvGrpSpPr>
          <p:cNvPr id="34" name="Group 33">
            <a:extLst>
              <a:ext uri="{FF2B5EF4-FFF2-40B4-BE49-F238E27FC236}">
                <a16:creationId xmlns:a16="http://schemas.microsoft.com/office/drawing/2014/main" id="{BDD43F60-ADE2-C143-971B-E865BCB80AFE}"/>
              </a:ext>
            </a:extLst>
          </p:cNvPr>
          <p:cNvGrpSpPr/>
          <p:nvPr userDrawn="1"/>
        </p:nvGrpSpPr>
        <p:grpSpPr>
          <a:xfrm>
            <a:off x="1708443" y="1551805"/>
            <a:ext cx="2759489" cy="3688711"/>
            <a:chOff x="4495063" y="4697392"/>
            <a:chExt cx="2759489" cy="3688711"/>
          </a:xfrm>
        </p:grpSpPr>
        <p:sp>
          <p:nvSpPr>
            <p:cNvPr id="39" name="Rectangle 38"/>
            <p:cNvSpPr/>
            <p:nvPr/>
          </p:nvSpPr>
          <p:spPr>
            <a:xfrm>
              <a:off x="4500257" y="4697392"/>
              <a:ext cx="2754295" cy="118944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cxnSp>
          <p:nvCxnSpPr>
            <p:cNvPr id="36" name="Straight Connector 35"/>
            <p:cNvCxnSpPr>
              <a:cxnSpLocks/>
            </p:cNvCxnSpPr>
            <p:nvPr/>
          </p:nvCxnSpPr>
          <p:spPr>
            <a:xfrm>
              <a:off x="4495063" y="5656590"/>
              <a:ext cx="0" cy="2729513"/>
            </a:xfrm>
            <a:prstGeom prst="line">
              <a:avLst/>
            </a:prstGeom>
            <a:ln>
              <a:solidFill>
                <a:srgbClr val="065D78"/>
              </a:solidFill>
            </a:ln>
          </p:spPr>
          <p:style>
            <a:lnRef idx="1">
              <a:schemeClr val="accent1"/>
            </a:lnRef>
            <a:fillRef idx="0">
              <a:schemeClr val="accent1"/>
            </a:fillRef>
            <a:effectRef idx="0">
              <a:schemeClr val="accent1"/>
            </a:effectRef>
            <a:fontRef idx="minor">
              <a:schemeClr val="tx1"/>
            </a:fontRef>
          </p:style>
        </p:cxnSp>
      </p:grpSp>
      <p:cxnSp>
        <p:nvCxnSpPr>
          <p:cNvPr id="41" name="Straight Connector 40"/>
          <p:cNvCxnSpPr/>
          <p:nvPr userDrawn="1"/>
        </p:nvCxnSpPr>
        <p:spPr>
          <a:xfrm>
            <a:off x="8479814" y="4272442"/>
            <a:ext cx="0" cy="1017636"/>
          </a:xfrm>
          <a:prstGeom prst="line">
            <a:avLst/>
          </a:prstGeom>
          <a:ln>
            <a:solidFill>
              <a:srgbClr val="BE5318"/>
            </a:solidFill>
          </a:ln>
        </p:spPr>
        <p:style>
          <a:lnRef idx="1">
            <a:schemeClr val="accent1"/>
          </a:lnRef>
          <a:fillRef idx="0">
            <a:schemeClr val="accent1"/>
          </a:fillRef>
          <a:effectRef idx="0">
            <a:schemeClr val="accent1"/>
          </a:effectRef>
          <a:fontRef idx="minor">
            <a:schemeClr val="tx1"/>
          </a:fontRef>
        </p:style>
      </p:cxnSp>
      <p:grpSp>
        <p:nvGrpSpPr>
          <p:cNvPr id="42" name="Group 41">
            <a:extLst>
              <a:ext uri="{FF2B5EF4-FFF2-40B4-BE49-F238E27FC236}">
                <a16:creationId xmlns:a16="http://schemas.microsoft.com/office/drawing/2014/main" id="{BAD108C4-086E-CF48-906B-0A21F032FDED}"/>
              </a:ext>
            </a:extLst>
          </p:cNvPr>
          <p:cNvGrpSpPr/>
          <p:nvPr userDrawn="1"/>
        </p:nvGrpSpPr>
        <p:grpSpPr>
          <a:xfrm>
            <a:off x="2000324" y="3169585"/>
            <a:ext cx="2740196" cy="2070931"/>
            <a:chOff x="2955259" y="2051096"/>
            <a:chExt cx="2740196" cy="2070931"/>
          </a:xfrm>
        </p:grpSpPr>
        <p:cxnSp>
          <p:nvCxnSpPr>
            <p:cNvPr id="43" name="Straight Connector 42"/>
            <p:cNvCxnSpPr>
              <a:cxnSpLocks/>
            </p:cNvCxnSpPr>
            <p:nvPr/>
          </p:nvCxnSpPr>
          <p:spPr>
            <a:xfrm>
              <a:off x="2956646" y="2457447"/>
              <a:ext cx="0" cy="1664580"/>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84292576-998A-114C-9A8B-2B2C34B22552}"/>
                </a:ext>
              </a:extLst>
            </p:cNvPr>
            <p:cNvSpPr/>
            <p:nvPr/>
          </p:nvSpPr>
          <p:spPr>
            <a:xfrm>
              <a:off x="2955259" y="2051096"/>
              <a:ext cx="2740196" cy="432408"/>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grpSp>
      <p:grpSp>
        <p:nvGrpSpPr>
          <p:cNvPr id="50" name="Group 49">
            <a:extLst>
              <a:ext uri="{FF2B5EF4-FFF2-40B4-BE49-F238E27FC236}">
                <a16:creationId xmlns:a16="http://schemas.microsoft.com/office/drawing/2014/main" id="{845A45BB-FCF2-744F-A5CF-410118840709}"/>
              </a:ext>
            </a:extLst>
          </p:cNvPr>
          <p:cNvGrpSpPr/>
          <p:nvPr/>
        </p:nvGrpSpPr>
        <p:grpSpPr>
          <a:xfrm>
            <a:off x="204819" y="3897958"/>
            <a:ext cx="1341543" cy="1379015"/>
            <a:chOff x="166263" y="2118168"/>
            <a:chExt cx="1341543" cy="1379015"/>
          </a:xfrm>
        </p:grpSpPr>
        <p:sp>
          <p:nvSpPr>
            <p:cNvPr id="53" name="Rectangle 52"/>
            <p:cNvSpPr/>
            <p:nvPr/>
          </p:nvSpPr>
          <p:spPr>
            <a:xfrm>
              <a:off x="166263" y="2118168"/>
              <a:ext cx="1341543" cy="84025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cxnSp>
          <p:nvCxnSpPr>
            <p:cNvPr id="54" name="Straight Connector 53"/>
            <p:cNvCxnSpPr/>
            <p:nvPr/>
          </p:nvCxnSpPr>
          <p:spPr>
            <a:xfrm>
              <a:off x="179997" y="2326597"/>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grpSp>
      <p:sp>
        <p:nvSpPr>
          <p:cNvPr id="56" name="Rectangle 55"/>
          <p:cNvSpPr/>
          <p:nvPr/>
        </p:nvSpPr>
        <p:spPr>
          <a:xfrm>
            <a:off x="9959755" y="1510345"/>
            <a:ext cx="2070012" cy="1093023"/>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latin typeface="Arial" panose="020B0604020202020204" pitchFamily="34" charset="0"/>
            </a:endParaRPr>
          </a:p>
        </p:txBody>
      </p:sp>
      <p:grpSp>
        <p:nvGrpSpPr>
          <p:cNvPr id="58" name="Group 57">
            <a:extLst>
              <a:ext uri="{FF2B5EF4-FFF2-40B4-BE49-F238E27FC236}">
                <a16:creationId xmlns:a16="http://schemas.microsoft.com/office/drawing/2014/main" id="{381EE92A-73AA-8C4E-8B0D-4237B3EF8E7A}"/>
              </a:ext>
            </a:extLst>
          </p:cNvPr>
          <p:cNvGrpSpPr/>
          <p:nvPr userDrawn="1"/>
        </p:nvGrpSpPr>
        <p:grpSpPr>
          <a:xfrm>
            <a:off x="2629614" y="4077441"/>
            <a:ext cx="2746905" cy="1170586"/>
            <a:chOff x="3128209" y="4344516"/>
            <a:chExt cx="2746905" cy="1170586"/>
          </a:xfrm>
        </p:grpSpPr>
        <p:cxnSp>
          <p:nvCxnSpPr>
            <p:cNvPr id="59" name="Straight Connector 58">
              <a:extLst>
                <a:ext uri="{FF2B5EF4-FFF2-40B4-BE49-F238E27FC236}">
                  <a16:creationId xmlns:a16="http://schemas.microsoft.com/office/drawing/2014/main" id="{7BAE917C-C84F-AA41-8D48-32E0D761F2B4}"/>
                </a:ext>
              </a:extLst>
            </p:cNvPr>
            <p:cNvCxnSpPr/>
            <p:nvPr/>
          </p:nvCxnSpPr>
          <p:spPr>
            <a:xfrm>
              <a:off x="3128209" y="4344516"/>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62" name="Rectangle 61"/>
            <p:cNvSpPr/>
            <p:nvPr/>
          </p:nvSpPr>
          <p:spPr>
            <a:xfrm>
              <a:off x="3134918" y="4344516"/>
              <a:ext cx="2740196" cy="87204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grpSp>
      <p:sp>
        <p:nvSpPr>
          <p:cNvPr id="66" name="Rectangle 65"/>
          <p:cNvSpPr/>
          <p:nvPr/>
        </p:nvSpPr>
        <p:spPr>
          <a:xfrm>
            <a:off x="8478967" y="4250267"/>
            <a:ext cx="2872134" cy="909594"/>
          </a:xfrm>
          <a:prstGeom prst="rect">
            <a:avLst/>
          </a:prstGeom>
          <a:solidFill>
            <a:srgbClr val="BE53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76" name="Text Placeholder 75"/>
          <p:cNvSpPr>
            <a:spLocks noGrp="1"/>
          </p:cNvSpPr>
          <p:nvPr>
            <p:ph type="body" sz="quarter" idx="17"/>
          </p:nvPr>
        </p:nvSpPr>
        <p:spPr>
          <a:xfrm>
            <a:off x="1814703" y="1706064"/>
            <a:ext cx="2521099" cy="819771"/>
          </a:xfrm>
        </p:spPr>
        <p:txBody>
          <a:bodyPr>
            <a:normAutofit/>
          </a:bodyPr>
          <a:lstStyle>
            <a:lvl1pPr marL="0" indent="0">
              <a:buNone/>
              <a:defRPr sz="2000">
                <a:solidFill>
                  <a:schemeClr val="bg1"/>
                </a:solidFill>
              </a:defRPr>
            </a:lvl1pPr>
          </a:lstStyle>
          <a:p>
            <a:pPr lvl="0"/>
            <a:r>
              <a:rPr lang="en-US" dirty="0"/>
              <a:t>Edit Master text styles</a:t>
            </a:r>
          </a:p>
        </p:txBody>
      </p:sp>
      <p:sp>
        <p:nvSpPr>
          <p:cNvPr id="77" name="Text Placeholder 75"/>
          <p:cNvSpPr>
            <a:spLocks noGrp="1"/>
          </p:cNvSpPr>
          <p:nvPr>
            <p:ph type="body" sz="quarter" idx="18"/>
          </p:nvPr>
        </p:nvSpPr>
        <p:spPr>
          <a:xfrm>
            <a:off x="5644486" y="2639647"/>
            <a:ext cx="2338846" cy="819771"/>
          </a:xfrm>
        </p:spPr>
        <p:txBody>
          <a:bodyPr>
            <a:normAutofit/>
          </a:bodyPr>
          <a:lstStyle>
            <a:lvl1pPr marL="0" indent="0">
              <a:buNone/>
              <a:defRPr sz="2000">
                <a:solidFill>
                  <a:schemeClr val="bg1"/>
                </a:solidFill>
              </a:defRPr>
            </a:lvl1pPr>
          </a:lstStyle>
          <a:p>
            <a:pPr lvl="0"/>
            <a:r>
              <a:rPr lang="en-US" dirty="0"/>
              <a:t>Edit Master text styles</a:t>
            </a:r>
          </a:p>
        </p:txBody>
      </p:sp>
      <p:sp>
        <p:nvSpPr>
          <p:cNvPr id="78" name="Text Placeholder 75"/>
          <p:cNvSpPr>
            <a:spLocks noGrp="1"/>
          </p:cNvSpPr>
          <p:nvPr>
            <p:ph type="body" sz="quarter" idx="19"/>
          </p:nvPr>
        </p:nvSpPr>
        <p:spPr>
          <a:xfrm>
            <a:off x="2044586" y="3233963"/>
            <a:ext cx="2521099" cy="341974"/>
          </a:xfrm>
        </p:spPr>
        <p:txBody>
          <a:bodyPr>
            <a:normAutofit/>
          </a:bodyPr>
          <a:lstStyle>
            <a:lvl1pPr marL="0" indent="0">
              <a:buNone/>
              <a:defRPr sz="2000">
                <a:solidFill>
                  <a:schemeClr val="bg1"/>
                </a:solidFill>
              </a:defRPr>
            </a:lvl1pPr>
          </a:lstStyle>
          <a:p>
            <a:pPr lvl="0"/>
            <a:r>
              <a:rPr lang="en-US" dirty="0"/>
              <a:t>Edit Master text</a:t>
            </a:r>
          </a:p>
        </p:txBody>
      </p:sp>
      <p:sp>
        <p:nvSpPr>
          <p:cNvPr id="79" name="Text Placeholder 75"/>
          <p:cNvSpPr>
            <a:spLocks noGrp="1"/>
          </p:cNvSpPr>
          <p:nvPr>
            <p:ph type="body" sz="quarter" idx="20"/>
          </p:nvPr>
        </p:nvSpPr>
        <p:spPr>
          <a:xfrm>
            <a:off x="2745871" y="4250267"/>
            <a:ext cx="2521099" cy="341974"/>
          </a:xfrm>
        </p:spPr>
        <p:txBody>
          <a:bodyPr>
            <a:normAutofit/>
          </a:bodyPr>
          <a:lstStyle>
            <a:lvl1pPr marL="0" indent="0">
              <a:buNone/>
              <a:defRPr sz="2000">
                <a:solidFill>
                  <a:schemeClr val="bg1"/>
                </a:solidFill>
              </a:defRPr>
            </a:lvl1pPr>
          </a:lstStyle>
          <a:p>
            <a:pPr lvl="0"/>
            <a:r>
              <a:rPr lang="en-US" dirty="0"/>
              <a:t>Edit Master text</a:t>
            </a:r>
          </a:p>
        </p:txBody>
      </p:sp>
      <p:sp>
        <p:nvSpPr>
          <p:cNvPr id="80" name="Text Placeholder 75"/>
          <p:cNvSpPr>
            <a:spLocks noGrp="1"/>
          </p:cNvSpPr>
          <p:nvPr>
            <p:ph type="body" sz="quarter" idx="21" hasCustomPrompt="1"/>
          </p:nvPr>
        </p:nvSpPr>
        <p:spPr>
          <a:xfrm>
            <a:off x="218553" y="4049583"/>
            <a:ext cx="1327809" cy="542658"/>
          </a:xfrm>
        </p:spPr>
        <p:txBody>
          <a:bodyPr>
            <a:normAutofit/>
          </a:bodyPr>
          <a:lstStyle>
            <a:lvl1pPr marL="0" indent="0">
              <a:buNone/>
              <a:defRPr sz="2000">
                <a:solidFill>
                  <a:schemeClr val="bg1"/>
                </a:solidFill>
              </a:defRPr>
            </a:lvl1pPr>
          </a:lstStyle>
          <a:p>
            <a:pPr lvl="0"/>
            <a:r>
              <a:rPr lang="en-US" dirty="0"/>
              <a:t>Edit text</a:t>
            </a:r>
          </a:p>
        </p:txBody>
      </p:sp>
      <p:sp>
        <p:nvSpPr>
          <p:cNvPr id="81" name="Text Placeholder 75"/>
          <p:cNvSpPr>
            <a:spLocks noGrp="1"/>
          </p:cNvSpPr>
          <p:nvPr>
            <p:ph type="body" sz="quarter" idx="22" hasCustomPrompt="1"/>
          </p:nvPr>
        </p:nvSpPr>
        <p:spPr>
          <a:xfrm>
            <a:off x="8549590" y="3978938"/>
            <a:ext cx="2645302" cy="793500"/>
          </a:xfrm>
        </p:spPr>
        <p:txBody>
          <a:bodyPr>
            <a:normAutofit/>
          </a:bodyPr>
          <a:lstStyle>
            <a:lvl1pPr marL="0" indent="0">
              <a:buNone/>
              <a:defRPr sz="2000">
                <a:solidFill>
                  <a:schemeClr val="bg1"/>
                </a:solidFill>
              </a:defRPr>
            </a:lvl1pPr>
          </a:lstStyle>
          <a:p>
            <a:pPr lvl="0"/>
            <a:r>
              <a:rPr lang="en-US" dirty="0"/>
              <a:t>Edit text</a:t>
            </a:r>
          </a:p>
        </p:txBody>
      </p:sp>
      <p:sp>
        <p:nvSpPr>
          <p:cNvPr id="82" name="Text Placeholder 75"/>
          <p:cNvSpPr>
            <a:spLocks noGrp="1"/>
          </p:cNvSpPr>
          <p:nvPr>
            <p:ph type="body" sz="quarter" idx="23" hasCustomPrompt="1"/>
          </p:nvPr>
        </p:nvSpPr>
        <p:spPr>
          <a:xfrm>
            <a:off x="10057348" y="1655647"/>
            <a:ext cx="1863093" cy="490256"/>
          </a:xfrm>
        </p:spPr>
        <p:txBody>
          <a:bodyPr>
            <a:normAutofit/>
          </a:bodyPr>
          <a:lstStyle>
            <a:lvl1pPr marL="0" indent="0">
              <a:buNone/>
              <a:defRPr sz="2000">
                <a:solidFill>
                  <a:schemeClr val="bg1"/>
                </a:solidFill>
              </a:defRPr>
            </a:lvl1pPr>
          </a:lstStyle>
          <a:p>
            <a:pPr lvl="0"/>
            <a:r>
              <a:rPr lang="en-US" dirty="0"/>
              <a:t>Edit text</a:t>
            </a:r>
          </a:p>
        </p:txBody>
      </p:sp>
      <p:sp>
        <p:nvSpPr>
          <p:cNvPr id="83" name="Rectangle 82"/>
          <p:cNvSpPr/>
          <p:nvPr userDrawn="1"/>
        </p:nvSpPr>
        <p:spPr>
          <a:xfrm>
            <a:off x="9960721" y="2743526"/>
            <a:ext cx="2081746" cy="97739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latin typeface="Arial" panose="020B0604020202020204" pitchFamily="34" charset="0"/>
            </a:endParaRPr>
          </a:p>
        </p:txBody>
      </p:sp>
      <p:sp>
        <p:nvSpPr>
          <p:cNvPr id="84" name="Text Placeholder 75"/>
          <p:cNvSpPr>
            <a:spLocks noGrp="1"/>
          </p:cNvSpPr>
          <p:nvPr>
            <p:ph type="body" sz="quarter" idx="24" hasCustomPrompt="1"/>
          </p:nvPr>
        </p:nvSpPr>
        <p:spPr>
          <a:xfrm>
            <a:off x="10049507" y="2636108"/>
            <a:ext cx="1863093" cy="490256"/>
          </a:xfrm>
        </p:spPr>
        <p:txBody>
          <a:bodyPr>
            <a:normAutofit/>
          </a:bodyPr>
          <a:lstStyle>
            <a:lvl1pPr marL="0" indent="0">
              <a:buNone/>
              <a:defRPr sz="2000">
                <a:solidFill>
                  <a:schemeClr val="bg1"/>
                </a:solidFill>
              </a:defRPr>
            </a:lvl1pPr>
          </a:lstStyle>
          <a:p>
            <a:pPr lvl="0"/>
            <a:r>
              <a:rPr lang="en-US" dirty="0"/>
              <a:t>Edit text</a:t>
            </a:r>
          </a:p>
        </p:txBody>
      </p:sp>
      <p:sp>
        <p:nvSpPr>
          <p:cNvPr id="85" name="Text Placeholder 75"/>
          <p:cNvSpPr>
            <a:spLocks noGrp="1"/>
          </p:cNvSpPr>
          <p:nvPr>
            <p:ph type="body" sz="quarter" idx="25" hasCustomPrompt="1"/>
          </p:nvPr>
        </p:nvSpPr>
        <p:spPr>
          <a:xfrm>
            <a:off x="179777" y="3439263"/>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6" name="Text Placeholder 75"/>
          <p:cNvSpPr>
            <a:spLocks noGrp="1"/>
          </p:cNvSpPr>
          <p:nvPr>
            <p:ph type="body" sz="quarter" idx="26" hasCustomPrompt="1"/>
          </p:nvPr>
        </p:nvSpPr>
        <p:spPr>
          <a:xfrm>
            <a:off x="2000324" y="2805625"/>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7" name="Text Placeholder 75"/>
          <p:cNvSpPr>
            <a:spLocks noGrp="1"/>
          </p:cNvSpPr>
          <p:nvPr>
            <p:ph type="body" sz="quarter" idx="27" hasCustomPrompt="1"/>
          </p:nvPr>
        </p:nvSpPr>
        <p:spPr>
          <a:xfrm>
            <a:off x="1713637" y="1194063"/>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8" name="Text Placeholder 75"/>
          <p:cNvSpPr>
            <a:spLocks noGrp="1"/>
          </p:cNvSpPr>
          <p:nvPr>
            <p:ph type="body" sz="quarter" idx="28" hasCustomPrompt="1"/>
          </p:nvPr>
        </p:nvSpPr>
        <p:spPr>
          <a:xfrm>
            <a:off x="2636181" y="3729784"/>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9" name="Text Placeholder 75"/>
          <p:cNvSpPr>
            <a:spLocks noGrp="1"/>
          </p:cNvSpPr>
          <p:nvPr>
            <p:ph type="body" sz="quarter" idx="29" hasCustomPrompt="1"/>
          </p:nvPr>
        </p:nvSpPr>
        <p:spPr>
          <a:xfrm>
            <a:off x="5543001" y="2143552"/>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90" name="Text Placeholder 75"/>
          <p:cNvSpPr>
            <a:spLocks noGrp="1"/>
          </p:cNvSpPr>
          <p:nvPr>
            <p:ph type="body" sz="quarter" idx="30" hasCustomPrompt="1"/>
          </p:nvPr>
        </p:nvSpPr>
        <p:spPr>
          <a:xfrm>
            <a:off x="8478163" y="3467876"/>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91" name="Text Placeholder 75"/>
          <p:cNvSpPr>
            <a:spLocks noGrp="1"/>
          </p:cNvSpPr>
          <p:nvPr>
            <p:ph type="body" sz="quarter" idx="31" hasCustomPrompt="1"/>
          </p:nvPr>
        </p:nvSpPr>
        <p:spPr>
          <a:xfrm>
            <a:off x="9505729" y="1123895"/>
            <a:ext cx="1327809" cy="542658"/>
          </a:xfrm>
        </p:spPr>
        <p:txBody>
          <a:bodyPr>
            <a:normAutofit/>
          </a:bodyPr>
          <a:lstStyle>
            <a:lvl1pPr marL="0" indent="0">
              <a:buNone/>
              <a:defRPr sz="2000">
                <a:solidFill>
                  <a:schemeClr val="tx1"/>
                </a:solidFill>
              </a:defRPr>
            </a:lvl1pPr>
          </a:lstStyle>
          <a:p>
            <a:pPr lvl="0"/>
            <a:r>
              <a:rPr lang="en-US" dirty="0"/>
              <a:t>Edit text</a:t>
            </a:r>
          </a:p>
        </p:txBody>
      </p:sp>
    </p:spTree>
    <p:extLst>
      <p:ext uri="{BB962C8B-B14F-4D97-AF65-F5344CB8AC3E}">
        <p14:creationId xmlns:p14="http://schemas.microsoft.com/office/powerpoint/2010/main" val="24678683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4"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1811656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CC309A-CBBC-2648-886D-EBCB9D79A8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27ED91D-49BC-654C-9429-D1308FA727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7" name="Group 6" descr="Decorative background color">
            <a:extLst>
              <a:ext uri="{FF2B5EF4-FFF2-40B4-BE49-F238E27FC236}">
                <a16:creationId xmlns:a16="http://schemas.microsoft.com/office/drawing/2014/main" id="{B32A98B8-AD84-CF42-833E-9F22DB7E5F91}"/>
              </a:ext>
            </a:extLst>
          </p:cNvPr>
          <p:cNvGrpSpPr/>
          <p:nvPr userDrawn="1"/>
        </p:nvGrpSpPr>
        <p:grpSpPr>
          <a:xfrm>
            <a:off x="-162839" y="6262288"/>
            <a:ext cx="12517677" cy="595713"/>
            <a:chOff x="0" y="5283508"/>
            <a:chExt cx="12517677" cy="595713"/>
          </a:xfrm>
        </p:grpSpPr>
        <p:sp>
          <p:nvSpPr>
            <p:cNvPr id="8" name="Parallelogram 7">
              <a:extLst>
                <a:ext uri="{FF2B5EF4-FFF2-40B4-BE49-F238E27FC236}">
                  <a16:creationId xmlns:a16="http://schemas.microsoft.com/office/drawing/2014/main" id="{19D5FBCE-1707-4941-AC99-E93D70A5855A}"/>
                </a:ext>
              </a:extLst>
            </p:cNvPr>
            <p:cNvSpPr/>
            <p:nvPr userDrawn="1"/>
          </p:nvSpPr>
          <p:spPr>
            <a:xfrm>
              <a:off x="0" y="5283509"/>
              <a:ext cx="4201438" cy="595712"/>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9" name="Parallelogram 8">
              <a:extLst>
                <a:ext uri="{FF2B5EF4-FFF2-40B4-BE49-F238E27FC236}">
                  <a16:creationId xmlns:a16="http://schemas.microsoft.com/office/drawing/2014/main" id="{B673DEE8-F5F5-DF45-B1B7-0E4CF236A879}"/>
                </a:ext>
              </a:extLst>
            </p:cNvPr>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Parallelogram 9">
              <a:extLst>
                <a:ext uri="{FF2B5EF4-FFF2-40B4-BE49-F238E27FC236}">
                  <a16:creationId xmlns:a16="http://schemas.microsoft.com/office/drawing/2014/main" id="{283325AD-7B81-6A4A-9C63-C0140B29B606}"/>
                </a:ext>
              </a:extLst>
            </p:cNvPr>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grpSp>
      <p:pic>
        <p:nvPicPr>
          <p:cNvPr id="11" name="Picture 10" descr="CalRecycle Logo">
            <a:extLst>
              <a:ext uri="{FF2B5EF4-FFF2-40B4-BE49-F238E27FC236}">
                <a16:creationId xmlns:a16="http://schemas.microsoft.com/office/drawing/2014/main" id="{BA16826E-4C0F-D542-A086-E48D3BA5EF11}"/>
              </a:ext>
            </a:extLst>
          </p:cNvPr>
          <p:cNvPicPr>
            <a:picLocks noChangeAspect="1"/>
          </p:cNvPicPr>
          <p:nvPr userDrawn="1"/>
        </p:nvPicPr>
        <p:blipFill>
          <a:blip r:embed="rId28" cstate="print">
            <a:extLst>
              <a:ext uri="{28A0092B-C50C-407E-A947-70E740481C1C}">
                <a14:useLocalDpi xmlns:a14="http://schemas.microsoft.com/office/drawing/2010/main" val="0"/>
              </a:ext>
            </a:extLst>
          </a:blip>
          <a:stretch>
            <a:fillRect/>
          </a:stretch>
        </p:blipFill>
        <p:spPr>
          <a:xfrm>
            <a:off x="10019611" y="6351076"/>
            <a:ext cx="1878819" cy="430747"/>
          </a:xfrm>
          <a:prstGeom prst="rect">
            <a:avLst/>
          </a:prstGeom>
        </p:spPr>
      </p:pic>
    </p:spTree>
    <p:extLst>
      <p:ext uri="{BB962C8B-B14F-4D97-AF65-F5344CB8AC3E}">
        <p14:creationId xmlns:p14="http://schemas.microsoft.com/office/powerpoint/2010/main" val="4074683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63" r:id="rId6"/>
    <p:sldLayoutId id="2147483666" r:id="rId7"/>
    <p:sldLayoutId id="2147483681" r:id="rId8"/>
    <p:sldLayoutId id="2147483665" r:id="rId9"/>
    <p:sldLayoutId id="2147483655" r:id="rId10"/>
    <p:sldLayoutId id="2147483686" r:id="rId11"/>
    <p:sldLayoutId id="2147483660" r:id="rId12"/>
    <p:sldLayoutId id="2147483683" r:id="rId13"/>
    <p:sldLayoutId id="2147483661" r:id="rId14"/>
    <p:sldLayoutId id="2147483657" r:id="rId15"/>
    <p:sldLayoutId id="2147483680" r:id="rId16"/>
    <p:sldLayoutId id="2147483684" r:id="rId17"/>
    <p:sldLayoutId id="2147483687" r:id="rId18"/>
    <p:sldLayoutId id="2147483664" r:id="rId19"/>
    <p:sldLayoutId id="2147483688" r:id="rId20"/>
    <p:sldLayoutId id="2147483658" r:id="rId21"/>
    <p:sldLayoutId id="2147483689" r:id="rId22"/>
    <p:sldLayoutId id="2147483659" r:id="rId23"/>
    <p:sldLayoutId id="2147483679" r:id="rId24"/>
    <p:sldLayoutId id="2147483682" r:id="rId25"/>
    <p:sldLayoutId id="2147483685" r:id="rId26"/>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9.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17.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23.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hyperlink" Target="http://www.calrecycle.ca.gov/organics/slcp/education" TargetMode="External"/></Relationships>
</file>

<file path=ppt/slides/_rels/slide27.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hyperlink" Target="http://www.calrecycle.ca.gov/organics/slcp/education" TargetMode="External"/><Relationship Id="rId7" Type="http://schemas.openxmlformats.org/officeDocument/2006/relationships/image" Target="../media/image47.gif"/><Relationship Id="rId2" Type="http://schemas.openxmlformats.org/officeDocument/2006/relationships/notesSlide" Target="../notesSlides/notesSlide27.xml"/><Relationship Id="rId1" Type="http://schemas.openxmlformats.org/officeDocument/2006/relationships/slideLayout" Target="../slideLayouts/slideLayout6.xml"/><Relationship Id="rId6" Type="http://schemas.openxmlformats.org/officeDocument/2006/relationships/hyperlink" Target="mailto:slcp.organics@calrecycle.ca.gov" TargetMode="External"/><Relationship Id="rId5" Type="http://schemas.openxmlformats.org/officeDocument/2006/relationships/hyperlink" Target="mailto:dkaufmanconsulting@gmail.com" TargetMode="External"/><Relationship Id="rId4" Type="http://schemas.openxmlformats.org/officeDocument/2006/relationships/hyperlink" Target="mailto:rchilton@hfh-consultant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organic waste poured into compost bin, edible food collected in truck, compost facility, anaerobic digestion facility"/>
          <p:cNvPicPr>
            <a:picLocks noChangeAspect="1"/>
          </p:cNvPicPr>
          <p:nvPr/>
        </p:nvPicPr>
        <p:blipFill>
          <a:blip r:embed="rId3"/>
          <a:stretch>
            <a:fillRect/>
          </a:stretch>
        </p:blipFill>
        <p:spPr>
          <a:xfrm>
            <a:off x="0" y="0"/>
            <a:ext cx="12191998" cy="6857999"/>
          </a:xfrm>
          <a:prstGeom prst="rect">
            <a:avLst/>
          </a:prstGeom>
          <a:solidFill>
            <a:srgbClr val="548543"/>
          </a:solidFill>
        </p:spPr>
      </p:pic>
      <p:sp>
        <p:nvSpPr>
          <p:cNvPr id="2" name="Title 1" descr="SB 1383 &#10;Model Procurement Policy for Recovered Organic Waste Products">
            <a:extLst>
              <a:ext uri="{FF2B5EF4-FFF2-40B4-BE49-F238E27FC236}">
                <a16:creationId xmlns:a16="http://schemas.microsoft.com/office/drawing/2014/main" id="{81395BCF-3174-374A-AA0B-2C72B35CB6A3}"/>
              </a:ext>
            </a:extLst>
          </p:cNvPr>
          <p:cNvSpPr>
            <a:spLocks noGrp="1"/>
          </p:cNvSpPr>
          <p:nvPr>
            <p:ph type="ctrTitle"/>
          </p:nvPr>
        </p:nvSpPr>
        <p:spPr>
          <a:xfrm>
            <a:off x="0" y="134303"/>
            <a:ext cx="5058165" cy="6723696"/>
          </a:xfrm>
          <a:solidFill>
            <a:srgbClr val="4F7D3F"/>
          </a:solidFill>
        </p:spPr>
        <p:txBody>
          <a:bodyPr anchor="t">
            <a:normAutofit/>
          </a:bodyPr>
          <a:lstStyle/>
          <a:p>
            <a:pPr algn="l"/>
            <a:r>
              <a:rPr lang="en-US" sz="4000" dirty="0">
                <a:solidFill>
                  <a:schemeClr val="bg1"/>
                </a:solidFill>
              </a:rPr>
              <a:t>SB 1383 </a:t>
            </a:r>
            <a:br>
              <a:rPr lang="en-US" sz="4000" dirty="0">
                <a:solidFill>
                  <a:schemeClr val="bg1"/>
                </a:solidFill>
              </a:rPr>
            </a:br>
            <a:r>
              <a:rPr lang="en-US" sz="4000" dirty="0">
                <a:solidFill>
                  <a:schemeClr val="bg1"/>
                </a:solidFill>
              </a:rPr>
              <a:t>Model Procurement Policy for Recovered Organic Waste Products</a:t>
            </a:r>
            <a:br>
              <a:rPr lang="en-US" sz="5300" dirty="0">
                <a:solidFill>
                  <a:schemeClr val="bg1"/>
                </a:solidFill>
              </a:rPr>
            </a:br>
            <a:br>
              <a:rPr lang="en-US" sz="5300" dirty="0">
                <a:solidFill>
                  <a:schemeClr val="bg1"/>
                </a:solidFill>
              </a:rPr>
            </a:br>
            <a:br>
              <a:rPr lang="en-US" dirty="0">
                <a:solidFill>
                  <a:schemeClr val="bg1"/>
                </a:solidFill>
              </a:rPr>
            </a:br>
            <a:endParaRPr lang="en-US" sz="4900" dirty="0">
              <a:solidFill>
                <a:schemeClr val="bg1"/>
              </a:solidFill>
            </a:endParaRPr>
          </a:p>
        </p:txBody>
      </p:sp>
      <p:sp>
        <p:nvSpPr>
          <p:cNvPr id="6" name="Subtitle 2">
            <a:extLst>
              <a:ext uri="{FF2B5EF4-FFF2-40B4-BE49-F238E27FC236}">
                <a16:creationId xmlns:a16="http://schemas.microsoft.com/office/drawing/2014/main" id="{E619532F-F1F0-EE4E-A9FF-B280C4B56731}"/>
              </a:ext>
              <a:ext uri="{C183D7F6-B498-43B3-948B-1728B52AA6E4}">
                <adec:decorative xmlns:adec="http://schemas.microsoft.com/office/drawing/2017/decorative" val="1"/>
              </a:ext>
            </a:extLst>
          </p:cNvPr>
          <p:cNvSpPr txBox="1">
            <a:spLocks/>
          </p:cNvSpPr>
          <p:nvPr/>
        </p:nvSpPr>
        <p:spPr>
          <a:xfrm>
            <a:off x="241856" y="4013906"/>
            <a:ext cx="4566383" cy="2325176"/>
          </a:xfrm>
          <a:prstGeom prst="rect">
            <a:avLst/>
          </a:prstGeom>
          <a:solidFill>
            <a:schemeClr val="bg2">
              <a:lumMod val="25000"/>
            </a:schemeClr>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Arial" panose="020B0604020202020204" pitchFamily="34"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Arial" panose="020B0604020202020204" pitchFamily="34"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US" sz="2000" dirty="0">
              <a:solidFill>
                <a:srgbClr val="FF0000"/>
              </a:solidFill>
            </a:endParaRPr>
          </a:p>
        </p:txBody>
      </p:sp>
      <p:sp>
        <p:nvSpPr>
          <p:cNvPr id="9" name="Content Placeholder 2" descr="CalRecycle State-Wide Webinar&#10;Presented by HF&amp;H Consultants, Debra Kaufman Consulting, and  CalRecycle&#10;October 28, 2020&#10;">
            <a:extLst>
              <a:ext uri="{FF2B5EF4-FFF2-40B4-BE49-F238E27FC236}">
                <a16:creationId xmlns:a16="http://schemas.microsoft.com/office/drawing/2014/main" id="{09EB88BF-3242-41D7-87F5-5E0A595E03FE}"/>
              </a:ext>
            </a:extLst>
          </p:cNvPr>
          <p:cNvSpPr>
            <a:spLocks noGrp="1"/>
          </p:cNvSpPr>
          <p:nvPr>
            <p:ph type="subTitle" idx="1"/>
          </p:nvPr>
        </p:nvSpPr>
        <p:spPr>
          <a:xfrm>
            <a:off x="241856" y="4013906"/>
            <a:ext cx="4566383" cy="2325174"/>
          </a:xfrm>
          <a:solidFill>
            <a:srgbClr val="B6CCE4"/>
          </a:solidFill>
        </p:spPr>
        <p:txBody>
          <a:bodyPr>
            <a:normAutofit fontScale="92500" lnSpcReduction="10000"/>
          </a:bodyPr>
          <a:lstStyle/>
          <a:p>
            <a:pPr algn="l">
              <a:lnSpc>
                <a:spcPct val="110000"/>
              </a:lnSpc>
            </a:pPr>
            <a:r>
              <a:rPr lang="en-US" dirty="0"/>
              <a:t>CalRecycle State-Wide Webinar</a:t>
            </a:r>
          </a:p>
          <a:p>
            <a:pPr algn="l">
              <a:lnSpc>
                <a:spcPct val="110000"/>
              </a:lnSpc>
            </a:pPr>
            <a:r>
              <a:rPr lang="en-US" sz="2800" dirty="0"/>
              <a:t>Presented by HF&amp;H Consultants, Debra Kaufman Consulting, and  CalRecycle</a:t>
            </a:r>
          </a:p>
          <a:p>
            <a:pPr algn="l">
              <a:lnSpc>
                <a:spcPct val="110000"/>
              </a:lnSpc>
            </a:pPr>
            <a:r>
              <a:rPr lang="en-US" dirty="0"/>
              <a:t>October 28, 2020</a:t>
            </a:r>
          </a:p>
          <a:p>
            <a:pPr marL="0" indent="0">
              <a:buNone/>
            </a:pPr>
            <a:endParaRPr lang="en-US" dirty="0"/>
          </a:p>
        </p:txBody>
      </p:sp>
    </p:spTree>
    <p:extLst>
      <p:ext uri="{BB962C8B-B14F-4D97-AF65-F5344CB8AC3E}">
        <p14:creationId xmlns:p14="http://schemas.microsoft.com/office/powerpoint/2010/main" val="19790455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r>
              <a:rPr lang="en-US" dirty="0"/>
              <a:t>Disclaimer</a:t>
            </a:r>
          </a:p>
        </p:txBody>
      </p:sp>
      <p:sp>
        <p:nvSpPr>
          <p:cNvPr id="3" name="Content Placeholder 2"/>
          <p:cNvSpPr>
            <a:spLocks noGrp="1"/>
          </p:cNvSpPr>
          <p:nvPr>
            <p:ph idx="1"/>
          </p:nvPr>
        </p:nvSpPr>
        <p:spPr>
          <a:xfrm>
            <a:off x="838200" y="1136605"/>
            <a:ext cx="10515600" cy="5167312"/>
          </a:xfrm>
        </p:spPr>
        <p:txBody>
          <a:bodyPr>
            <a:noAutofit/>
          </a:bodyPr>
          <a:lstStyle/>
          <a:p>
            <a:r>
              <a:rPr lang="en-US" sz="2000" dirty="0"/>
              <a:t>This Model Tool is for informational and example purposes only. It should not merely be duplicated without consideration of an individual jurisdiction’s particular needs or circumstances. It is not intended to cover each and every situation, nor can it anticipate specific needs. </a:t>
            </a:r>
          </a:p>
          <a:p>
            <a:r>
              <a:rPr lang="en-US" sz="2000" dirty="0"/>
              <a:t>In developing this Model Tool, CalRecycle and its consultants (HF&amp;H Consultants in conjunction with Debra Kaufman Consulting) have attempted to ensure that the language herein aligns with the SB 1383 regulations; however, in the event of any conflict, the language in the regulations shall prevail over language in the Model Tool and determination of regulatory intent and interpretation should be appropriately guided by the regulatory language and the official rulemaking record of which this Model Tool is not a component. </a:t>
            </a:r>
          </a:p>
          <a:p>
            <a:r>
              <a:rPr lang="en-US" sz="2000" dirty="0"/>
              <a:t>CalRecycle and its consultants make no representation that use of this Model Tool will ensure compliance with regulatory requirements. </a:t>
            </a:r>
          </a:p>
          <a:p>
            <a:r>
              <a:rPr lang="en-US" sz="2000" dirty="0"/>
              <a:t>This Model Tool does not constitute legal advice. Jurisdictions are encouraged to seek legal counsel appropriate to their particular circumstances regarding compliance with regulatory requirements.</a:t>
            </a:r>
          </a:p>
        </p:txBody>
      </p:sp>
    </p:spTree>
    <p:extLst>
      <p:ext uri="{BB962C8B-B14F-4D97-AF65-F5344CB8AC3E}">
        <p14:creationId xmlns:p14="http://schemas.microsoft.com/office/powerpoint/2010/main" val="13366495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Outline"/>
          <p:cNvSpPr>
            <a:spLocks noGrp="1"/>
          </p:cNvSpPr>
          <p:nvPr>
            <p:ph type="title"/>
          </p:nvPr>
        </p:nvSpPr>
        <p:spPr>
          <a:xfrm>
            <a:off x="-104502" y="0"/>
            <a:ext cx="12296502" cy="1325563"/>
          </a:xfrm>
          <a:solidFill>
            <a:srgbClr val="4F7D3F"/>
          </a:solidFill>
        </p:spPr>
        <p:txBody>
          <a:bodyPr/>
          <a:lstStyle/>
          <a:p>
            <a:r>
              <a:rPr lang="en-US" dirty="0"/>
              <a:t>Outline</a:t>
            </a:r>
          </a:p>
        </p:txBody>
      </p:sp>
      <p:sp>
        <p:nvSpPr>
          <p:cNvPr id="3" name="Content Placeholder 2" descr="SB 1383 Overview&#10;Model Objectives&#10;Model Structure and Considerations&#10;Model Highlights&#10;Q &amp; A"/>
          <p:cNvSpPr>
            <a:spLocks noGrp="1"/>
          </p:cNvSpPr>
          <p:nvPr>
            <p:ph sz="quarter" idx="10"/>
          </p:nvPr>
        </p:nvSpPr>
        <p:spPr/>
        <p:txBody>
          <a:bodyPr/>
          <a:lstStyle/>
          <a:p>
            <a:r>
              <a:rPr lang="en-US" dirty="0"/>
              <a:t>SB 1383 Overview</a:t>
            </a:r>
          </a:p>
          <a:p>
            <a:r>
              <a:rPr lang="en-US" dirty="0"/>
              <a:t>Model Objectives</a:t>
            </a:r>
          </a:p>
          <a:p>
            <a:r>
              <a:rPr lang="en-US" dirty="0"/>
              <a:t>Model Structure and Considerations</a:t>
            </a:r>
          </a:p>
          <a:p>
            <a:r>
              <a:rPr lang="en-US" dirty="0"/>
              <a:t>Model Highlights</a:t>
            </a:r>
          </a:p>
          <a:p>
            <a:r>
              <a:rPr lang="en-US" dirty="0"/>
              <a:t>Q &amp; A</a:t>
            </a:r>
          </a:p>
        </p:txBody>
      </p:sp>
      <p:grpSp>
        <p:nvGrpSpPr>
          <p:cNvPr id="6" name="Group 5">
            <a:extLst>
              <a:ext uri="{C183D7F6-B498-43B3-948B-1728B52AA6E4}">
                <adec:decorative xmlns:adec="http://schemas.microsoft.com/office/drawing/2017/decorative" val="1"/>
              </a:ext>
            </a:extLst>
          </p:cNvPr>
          <p:cNvGrpSpPr/>
          <p:nvPr/>
        </p:nvGrpSpPr>
        <p:grpSpPr>
          <a:xfrm>
            <a:off x="6835141" y="1652263"/>
            <a:ext cx="4923222" cy="4264499"/>
            <a:chOff x="7045693" y="1393067"/>
            <a:chExt cx="4360244" cy="3814201"/>
          </a:xfrm>
        </p:grpSpPr>
        <p:pic>
          <p:nvPicPr>
            <p:cNvPr id="7" name="Picture 6" descr="2020 reduction of organic waste to landfill "/>
            <p:cNvPicPr>
              <a:picLocks noChangeAspect="1"/>
            </p:cNvPicPr>
            <p:nvPr/>
          </p:nvPicPr>
          <p:blipFill rotWithShape="1">
            <a:blip r:embed="rId3">
              <a:duotone>
                <a:schemeClr val="accent6">
                  <a:shade val="45000"/>
                  <a:satMod val="135000"/>
                </a:schemeClr>
                <a:prstClr val="white"/>
              </a:duotone>
            </a:blip>
            <a:srcRect l="8085" t="2709" r="6752" b="6322"/>
            <a:stretch/>
          </p:blipFill>
          <p:spPr>
            <a:xfrm>
              <a:off x="7045693" y="2541070"/>
              <a:ext cx="4360244" cy="2666198"/>
            </a:xfrm>
            <a:prstGeom prst="rect">
              <a:avLst/>
            </a:prstGeom>
            <a:ln w="12700">
              <a:solidFill>
                <a:schemeClr val="accent6">
                  <a:lumMod val="75000"/>
                </a:schemeClr>
              </a:solidFill>
            </a:ln>
          </p:spPr>
        </p:pic>
        <p:pic>
          <p:nvPicPr>
            <p:cNvPr id="8" name="Picture 7" descr="pouring food waste into compost pile"/>
            <p:cNvPicPr>
              <a:picLocks noChangeAspect="1"/>
            </p:cNvPicPr>
            <p:nvPr/>
          </p:nvPicPr>
          <p:blipFill rotWithShape="1">
            <a:blip r:embed="rId4">
              <a:extLst>
                <a:ext uri="{28A0092B-C50C-407E-A947-70E740481C1C}">
                  <a14:useLocalDpi xmlns:a14="http://schemas.microsoft.com/office/drawing/2010/main" val="0"/>
                </a:ext>
              </a:extLst>
            </a:blip>
            <a:srcRect t="20370" b="29334"/>
            <a:stretch/>
          </p:blipFill>
          <p:spPr>
            <a:xfrm>
              <a:off x="7045693" y="1393067"/>
              <a:ext cx="4360244" cy="1326029"/>
            </a:xfrm>
            <a:prstGeom prst="rect">
              <a:avLst/>
            </a:prstGeom>
            <a:ln w="12700">
              <a:solidFill>
                <a:schemeClr val="accent6">
                  <a:lumMod val="75000"/>
                </a:schemeClr>
              </a:solidFill>
            </a:ln>
          </p:spPr>
        </p:pic>
      </p:grpSp>
    </p:spTree>
    <p:extLst>
      <p:ext uri="{BB962C8B-B14F-4D97-AF65-F5344CB8AC3E}">
        <p14:creationId xmlns:p14="http://schemas.microsoft.com/office/powerpoint/2010/main" val="41672119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B 1383 Requirements"/>
          <p:cNvSpPr>
            <a:spLocks noGrp="1"/>
          </p:cNvSpPr>
          <p:nvPr>
            <p:ph type="title"/>
          </p:nvPr>
        </p:nvSpPr>
        <p:spPr>
          <a:xfrm>
            <a:off x="0" y="0"/>
            <a:ext cx="12192000" cy="865931"/>
          </a:xfrm>
          <a:solidFill>
            <a:srgbClr val="4F7D3F"/>
          </a:solidFill>
        </p:spPr>
        <p:txBody>
          <a:bodyPr>
            <a:normAutofit/>
          </a:bodyPr>
          <a:lstStyle/>
          <a:p>
            <a:r>
              <a:rPr lang="en-US" dirty="0"/>
              <a:t>SB 1383 Requirements</a:t>
            </a:r>
          </a:p>
        </p:txBody>
      </p:sp>
      <p:sp>
        <p:nvSpPr>
          <p:cNvPr id="8" name="Text Placeholder 7" descr="2020"/>
          <p:cNvSpPr>
            <a:spLocks noGrp="1"/>
          </p:cNvSpPr>
          <p:nvPr>
            <p:ph type="body" sz="quarter" idx="15"/>
          </p:nvPr>
        </p:nvSpPr>
        <p:spPr>
          <a:xfrm>
            <a:off x="304800" y="1074161"/>
            <a:ext cx="1589314" cy="1127760"/>
          </a:xfrm>
          <a:solidFill>
            <a:srgbClr val="4F7D3F"/>
          </a:solidFill>
        </p:spPr>
        <p:txBody>
          <a:bodyPr/>
          <a:lstStyle/>
          <a:p>
            <a:pPr algn="ctr"/>
            <a:r>
              <a:rPr lang="en-US" sz="3600" b="1" dirty="0"/>
              <a:t>2020</a:t>
            </a:r>
          </a:p>
        </p:txBody>
      </p:sp>
      <p:sp>
        <p:nvSpPr>
          <p:cNvPr id="12" name="Text Placeholder 2" descr="50% Reduction in Landfilled Organic Waste&#10;(11.5 Million Tons Allowed Organic Waste Disposal)&#10;"/>
          <p:cNvSpPr txBox="1">
            <a:spLocks/>
          </p:cNvSpPr>
          <p:nvPr/>
        </p:nvSpPr>
        <p:spPr>
          <a:xfrm>
            <a:off x="2154265" y="1049212"/>
            <a:ext cx="9732935" cy="1310685"/>
          </a:xfrm>
          <a:prstGeom prst="rect">
            <a:avLst/>
          </a:prstGeom>
          <a:solidFill>
            <a:srgbClr val="AFD476"/>
          </a:solidFill>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457200">
              <a:lnSpc>
                <a:spcPct val="100000"/>
              </a:lnSpc>
              <a:spcBef>
                <a:spcPts val="0"/>
              </a:spcBef>
              <a:defRPr/>
            </a:pPr>
            <a:r>
              <a:rPr lang="en-US" sz="3100" b="1" cap="small" dirty="0">
                <a:solidFill>
                  <a:schemeClr val="tx1"/>
                </a:solidFill>
              </a:rPr>
              <a:t>50% Reduction in Landfilled Organic Waste</a:t>
            </a:r>
          </a:p>
          <a:p>
            <a:pPr defTabSz="457200">
              <a:lnSpc>
                <a:spcPct val="100000"/>
              </a:lnSpc>
              <a:spcBef>
                <a:spcPts val="1200"/>
              </a:spcBef>
              <a:defRPr/>
            </a:pPr>
            <a:r>
              <a:rPr lang="en-US" dirty="0">
                <a:solidFill>
                  <a:schemeClr val="tx1"/>
                </a:solidFill>
              </a:rPr>
              <a:t>(11.5 Million Tons Allowed Organic Waste Disposal)</a:t>
            </a:r>
          </a:p>
          <a:p>
            <a:endParaRPr lang="en-US" sz="3100" dirty="0"/>
          </a:p>
        </p:txBody>
      </p:sp>
      <p:sp>
        <p:nvSpPr>
          <p:cNvPr id="7" name="Text Placeholder 6" descr="2022"/>
          <p:cNvSpPr>
            <a:spLocks noGrp="1"/>
          </p:cNvSpPr>
          <p:nvPr>
            <p:ph type="body" sz="quarter" idx="14"/>
          </p:nvPr>
        </p:nvSpPr>
        <p:spPr>
          <a:xfrm>
            <a:off x="304800" y="2501399"/>
            <a:ext cx="1589313" cy="1050625"/>
          </a:xfrm>
          <a:solidFill>
            <a:srgbClr val="4F7D3F"/>
          </a:solidFill>
        </p:spPr>
        <p:txBody>
          <a:bodyPr>
            <a:normAutofit/>
          </a:bodyPr>
          <a:lstStyle/>
          <a:p>
            <a:pPr algn="ctr"/>
            <a:r>
              <a:rPr lang="en-US" sz="3600" b="1" dirty="0"/>
              <a:t>2022</a:t>
            </a:r>
          </a:p>
        </p:txBody>
      </p:sp>
      <p:sp>
        <p:nvSpPr>
          <p:cNvPr id="4" name="Text Placeholder 3" descr="Regulations Take Effect&#10;"/>
          <p:cNvSpPr>
            <a:spLocks noGrp="1"/>
          </p:cNvSpPr>
          <p:nvPr>
            <p:ph type="body" sz="quarter" idx="11"/>
          </p:nvPr>
        </p:nvSpPr>
        <p:spPr>
          <a:xfrm>
            <a:off x="2154265" y="2423394"/>
            <a:ext cx="9732935" cy="1128630"/>
          </a:xfrm>
          <a:solidFill>
            <a:srgbClr val="AFD476"/>
          </a:solidFill>
        </p:spPr>
        <p:txBody>
          <a:bodyPr>
            <a:noAutofit/>
          </a:bodyPr>
          <a:lstStyle/>
          <a:p>
            <a:pPr algn="ctr"/>
            <a:r>
              <a:rPr lang="en-US" sz="3600" b="1" cap="small" dirty="0">
                <a:solidFill>
                  <a:schemeClr val="tx1"/>
                </a:solidFill>
              </a:rPr>
              <a:t>Regulations</a:t>
            </a:r>
            <a:r>
              <a:rPr lang="en-US" sz="3600" b="1" dirty="0">
                <a:solidFill>
                  <a:schemeClr val="tx1"/>
                </a:solidFill>
              </a:rPr>
              <a:t> </a:t>
            </a:r>
            <a:r>
              <a:rPr lang="en-US" sz="3600" b="1" cap="small" dirty="0">
                <a:solidFill>
                  <a:schemeClr val="tx1"/>
                </a:solidFill>
              </a:rPr>
              <a:t>Take Effect</a:t>
            </a:r>
          </a:p>
        </p:txBody>
      </p:sp>
      <p:sp>
        <p:nvSpPr>
          <p:cNvPr id="9" name="Text Placeholder 8" descr="2025"/>
          <p:cNvSpPr>
            <a:spLocks noGrp="1"/>
          </p:cNvSpPr>
          <p:nvPr>
            <p:ph type="body" sz="quarter" idx="16"/>
          </p:nvPr>
        </p:nvSpPr>
        <p:spPr>
          <a:xfrm>
            <a:off x="304800" y="3749040"/>
            <a:ext cx="1589314" cy="1127760"/>
          </a:xfrm>
          <a:solidFill>
            <a:srgbClr val="4F7D3F"/>
          </a:solidFill>
        </p:spPr>
        <p:txBody>
          <a:bodyPr>
            <a:normAutofit/>
          </a:bodyPr>
          <a:lstStyle/>
          <a:p>
            <a:r>
              <a:rPr lang="en-US" sz="3600" b="1" dirty="0"/>
              <a:t> 2025</a:t>
            </a:r>
          </a:p>
        </p:txBody>
      </p:sp>
      <p:sp>
        <p:nvSpPr>
          <p:cNvPr id="14" name="Text Placeholder 4" descr="75% Reduction in Landfilled Organic Waste&#10;(5.7 Million Tons Allowed Organic Waste Disposal)&#10;"/>
          <p:cNvSpPr txBox="1">
            <a:spLocks/>
          </p:cNvSpPr>
          <p:nvPr/>
        </p:nvSpPr>
        <p:spPr>
          <a:xfrm>
            <a:off x="2154265" y="3640286"/>
            <a:ext cx="9732936" cy="1236514"/>
          </a:xfrm>
          <a:prstGeom prst="rect">
            <a:avLst/>
          </a:prstGeom>
          <a:solidFill>
            <a:srgbClr val="AFD476"/>
          </a:solidFill>
        </p:spPr>
        <p:txBody>
          <a:bodyPr vert="horz" lIns="91440" tIns="45720" rIns="91440" bIns="45720" rtlCol="0">
            <a:normAutofit fontScale="70000" lnSpcReduction="20000"/>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457200">
              <a:lnSpc>
                <a:spcPct val="100000"/>
              </a:lnSpc>
              <a:spcBef>
                <a:spcPts val="0"/>
              </a:spcBef>
              <a:defRPr/>
            </a:pPr>
            <a:r>
              <a:rPr lang="en-US" sz="4900" b="1" cap="small" dirty="0">
                <a:solidFill>
                  <a:schemeClr val="tx1"/>
                </a:solidFill>
              </a:rPr>
              <a:t>75% Reduction in Landfilled Organic Waste</a:t>
            </a:r>
          </a:p>
          <a:p>
            <a:pPr defTabSz="457200">
              <a:lnSpc>
                <a:spcPct val="100000"/>
              </a:lnSpc>
              <a:spcBef>
                <a:spcPts val="1200"/>
              </a:spcBef>
              <a:defRPr/>
            </a:pPr>
            <a:r>
              <a:rPr lang="en-US" sz="4400" dirty="0">
                <a:solidFill>
                  <a:schemeClr val="tx1"/>
                </a:solidFill>
              </a:rPr>
              <a:t>(5.7 Million Tons Allowed Organic Waste Disposal)</a:t>
            </a:r>
          </a:p>
          <a:p>
            <a:endParaRPr lang="en-US" dirty="0"/>
          </a:p>
        </p:txBody>
      </p:sp>
      <p:sp>
        <p:nvSpPr>
          <p:cNvPr id="10" name="Text Placeholder 9" descr="2025"/>
          <p:cNvSpPr>
            <a:spLocks noGrp="1"/>
          </p:cNvSpPr>
          <p:nvPr>
            <p:ph type="body" sz="quarter" idx="17"/>
          </p:nvPr>
        </p:nvSpPr>
        <p:spPr>
          <a:xfrm>
            <a:off x="304800" y="4965062"/>
            <a:ext cx="1589313" cy="1236514"/>
          </a:xfrm>
          <a:solidFill>
            <a:srgbClr val="4F7D3F"/>
          </a:solidFill>
        </p:spPr>
        <p:txBody>
          <a:bodyPr>
            <a:normAutofit/>
          </a:bodyPr>
          <a:lstStyle/>
          <a:p>
            <a:r>
              <a:rPr lang="en-US" sz="3600" b="1" dirty="0"/>
              <a:t> 2025</a:t>
            </a:r>
          </a:p>
        </p:txBody>
      </p:sp>
      <p:sp>
        <p:nvSpPr>
          <p:cNvPr id="17" name="Text Placeholder 5" descr="20% Recovery of Currently Disposed Edible Food for Human Consumption&#10;"/>
          <p:cNvSpPr txBox="1">
            <a:spLocks/>
          </p:cNvSpPr>
          <p:nvPr/>
        </p:nvSpPr>
        <p:spPr>
          <a:xfrm>
            <a:off x="2154265" y="4965062"/>
            <a:ext cx="9732935" cy="1236514"/>
          </a:xfrm>
          <a:prstGeom prst="rect">
            <a:avLst/>
          </a:prstGeom>
          <a:solidFill>
            <a:srgbClr val="AFD476"/>
          </a:solidFill>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100" b="1" cap="small" dirty="0">
                <a:solidFill>
                  <a:schemeClr val="tx1"/>
                </a:solidFill>
              </a:rPr>
              <a:t>20% Recovery of Currently Disposed Edible Food for Human Consumption</a:t>
            </a:r>
          </a:p>
        </p:txBody>
      </p:sp>
    </p:spTree>
    <p:extLst>
      <p:ext uri="{BB962C8B-B14F-4D97-AF65-F5344CB8AC3E}">
        <p14:creationId xmlns:p14="http://schemas.microsoft.com/office/powerpoint/2010/main" val="6472354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descr="SB 1383 Key Jurisdiction Dates"/>
          <p:cNvSpPr>
            <a:spLocks noGrp="1"/>
          </p:cNvSpPr>
          <p:nvPr>
            <p:ph type="title"/>
          </p:nvPr>
        </p:nvSpPr>
        <p:spPr>
          <a:xfrm>
            <a:off x="0" y="0"/>
            <a:ext cx="12192000" cy="863585"/>
          </a:xfrm>
          <a:solidFill>
            <a:srgbClr val="4F7D3F"/>
          </a:solidFill>
        </p:spPr>
        <p:txBody>
          <a:bodyPr>
            <a:normAutofit/>
          </a:bodyPr>
          <a:lstStyle/>
          <a:p>
            <a:r>
              <a:rPr lang="en-US" dirty="0"/>
              <a:t>SB 1383 Key Jurisdiction Dates</a:t>
            </a:r>
          </a:p>
        </p:txBody>
      </p:sp>
      <p:sp>
        <p:nvSpPr>
          <p:cNvPr id="15" name="Text Placeholder 14" descr="2022"/>
          <p:cNvSpPr>
            <a:spLocks noGrp="1"/>
          </p:cNvSpPr>
          <p:nvPr>
            <p:ph type="body" sz="quarter" idx="23"/>
          </p:nvPr>
        </p:nvSpPr>
        <p:spPr/>
        <p:txBody>
          <a:bodyPr/>
          <a:lstStyle/>
          <a:p>
            <a:r>
              <a:rPr lang="en-US" dirty="0"/>
              <a:t>2022</a:t>
            </a:r>
          </a:p>
        </p:txBody>
      </p:sp>
      <p:pic>
        <p:nvPicPr>
          <p:cNvPr id="17" name="Picture 16" descr="waste hauler truck">
            <a:extLst>
              <a:ext uri="{FF2B5EF4-FFF2-40B4-BE49-F238E27FC236}">
                <a16:creationId xmlns:a16="http://schemas.microsoft.com/office/drawing/2014/main" id="{4C7A1C13-9D54-D54F-BA80-0C5982BF59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1109" y="1762936"/>
            <a:ext cx="668420" cy="474481"/>
          </a:xfrm>
          <a:prstGeom prst="rect">
            <a:avLst/>
          </a:prstGeom>
        </p:spPr>
      </p:pic>
      <p:sp>
        <p:nvSpPr>
          <p:cNvPr id="28" name="Text Placeholder 27" descr="Provide Organics Collection Service to All Residents and Businesses&#10;"/>
          <p:cNvSpPr>
            <a:spLocks noGrp="1"/>
          </p:cNvSpPr>
          <p:nvPr>
            <p:ph type="body" sz="quarter" idx="26"/>
          </p:nvPr>
        </p:nvSpPr>
        <p:spPr>
          <a:xfrm>
            <a:off x="2111760" y="1644977"/>
            <a:ext cx="3461771" cy="666750"/>
          </a:xfrm>
        </p:spPr>
        <p:txBody>
          <a:bodyPr>
            <a:noAutofit/>
          </a:bodyPr>
          <a:lstStyle/>
          <a:p>
            <a:r>
              <a:rPr lang="en-US" b="0" dirty="0">
                <a:solidFill>
                  <a:schemeClr val="bg1"/>
                </a:solidFill>
              </a:rPr>
              <a:t>Provide Organics Collection Service to All Residents and Businesses</a:t>
            </a:r>
          </a:p>
        </p:txBody>
      </p:sp>
      <p:pic>
        <p:nvPicPr>
          <p:cNvPr id="31" name="Picture 30" descr="apple">
            <a:extLst>
              <a:ext uri="{FF2B5EF4-FFF2-40B4-BE49-F238E27FC236}">
                <a16:creationId xmlns:a16="http://schemas.microsoft.com/office/drawing/2014/main" id="{F1ABC944-9F42-5C41-B1C6-67951317CCC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54780" y="2648110"/>
            <a:ext cx="541077" cy="572320"/>
          </a:xfrm>
          <a:prstGeom prst="rect">
            <a:avLst/>
          </a:prstGeom>
        </p:spPr>
      </p:pic>
      <p:sp>
        <p:nvSpPr>
          <p:cNvPr id="24" name="Text Placeholder 23" descr="Establish Edible Food Recovery Program&#10;"/>
          <p:cNvSpPr>
            <a:spLocks noGrp="1"/>
          </p:cNvSpPr>
          <p:nvPr>
            <p:ph type="body" sz="quarter" idx="14"/>
          </p:nvPr>
        </p:nvSpPr>
        <p:spPr>
          <a:xfrm>
            <a:off x="2103475" y="2693041"/>
            <a:ext cx="3217826" cy="666750"/>
          </a:xfrm>
        </p:spPr>
        <p:txBody>
          <a:bodyPr/>
          <a:lstStyle/>
          <a:p>
            <a:r>
              <a:rPr lang="en-US" b="0" dirty="0">
                <a:solidFill>
                  <a:schemeClr val="bg1"/>
                </a:solidFill>
              </a:rPr>
              <a:t>Establish Edible Food Recovery Program</a:t>
            </a:r>
          </a:p>
        </p:txBody>
      </p:sp>
      <p:pic>
        <p:nvPicPr>
          <p:cNvPr id="32" name="Picture 31" descr="person speaking">
            <a:extLst>
              <a:ext uri="{FF2B5EF4-FFF2-40B4-BE49-F238E27FC236}">
                <a16:creationId xmlns:a16="http://schemas.microsoft.com/office/drawing/2014/main" id="{49A3653B-D1A4-D34C-8A9F-90D12CC78BB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21370" y="3575130"/>
            <a:ext cx="607895" cy="512450"/>
          </a:xfrm>
          <a:prstGeom prst="rect">
            <a:avLst/>
          </a:prstGeom>
        </p:spPr>
      </p:pic>
      <p:sp>
        <p:nvSpPr>
          <p:cNvPr id="27" name="Text Placeholder 26" descr="Conduct Education and Outreach&#10;"/>
          <p:cNvSpPr>
            <a:spLocks noGrp="1"/>
          </p:cNvSpPr>
          <p:nvPr>
            <p:ph type="body" sz="quarter" idx="25"/>
          </p:nvPr>
        </p:nvSpPr>
        <p:spPr>
          <a:xfrm>
            <a:off x="2103475" y="3550988"/>
            <a:ext cx="3217826" cy="666750"/>
          </a:xfrm>
        </p:spPr>
        <p:txBody>
          <a:bodyPr/>
          <a:lstStyle/>
          <a:p>
            <a:r>
              <a:rPr lang="en-US" b="0" dirty="0">
                <a:solidFill>
                  <a:schemeClr val="bg1"/>
                </a:solidFill>
              </a:rPr>
              <a:t>Conduct Education and Outreach</a:t>
            </a:r>
          </a:p>
        </p:txBody>
      </p:sp>
      <p:pic>
        <p:nvPicPr>
          <p:cNvPr id="33" name="Picture 32" descr="chasing arrows recycling logo">
            <a:extLst>
              <a:ext uri="{FF2B5EF4-FFF2-40B4-BE49-F238E27FC236}">
                <a16:creationId xmlns:a16="http://schemas.microsoft.com/office/drawing/2014/main" id="{725EA57E-B51C-EB47-8E04-0FBB6E0BB86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21370" y="4451209"/>
            <a:ext cx="605015" cy="591470"/>
          </a:xfrm>
          <a:prstGeom prst="rect">
            <a:avLst/>
          </a:prstGeom>
        </p:spPr>
      </p:pic>
      <p:sp>
        <p:nvSpPr>
          <p:cNvPr id="25" name="Text Placeholder 24" descr="Procure Recovered Organic Waste Products&#10;"/>
          <p:cNvSpPr>
            <a:spLocks noGrp="1"/>
          </p:cNvSpPr>
          <p:nvPr>
            <p:ph type="body" sz="quarter" idx="15"/>
          </p:nvPr>
        </p:nvSpPr>
        <p:spPr>
          <a:xfrm>
            <a:off x="2117887" y="4559341"/>
            <a:ext cx="3217826" cy="666750"/>
          </a:xfrm>
        </p:spPr>
        <p:txBody>
          <a:bodyPr/>
          <a:lstStyle/>
          <a:p>
            <a:r>
              <a:rPr lang="en-US" b="0" dirty="0">
                <a:solidFill>
                  <a:schemeClr val="bg1"/>
                </a:solidFill>
              </a:rPr>
              <a:t>Procure Recovered Organic Waste Products</a:t>
            </a:r>
          </a:p>
        </p:txBody>
      </p:sp>
      <p:pic>
        <p:nvPicPr>
          <p:cNvPr id="34" name="Picture 33" descr="check list">
            <a:extLst>
              <a:ext uri="{FF2B5EF4-FFF2-40B4-BE49-F238E27FC236}">
                <a16:creationId xmlns:a16="http://schemas.microsoft.com/office/drawing/2014/main" id="{46DC0FEE-9696-D842-A27C-8B5F95DAB9B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79886" y="5329157"/>
            <a:ext cx="410510" cy="568259"/>
          </a:xfrm>
          <a:prstGeom prst="rect">
            <a:avLst/>
          </a:prstGeom>
        </p:spPr>
      </p:pic>
      <p:sp>
        <p:nvSpPr>
          <p:cNvPr id="26" name="Text Placeholder 25" descr="Plan for Capacity&#10;"/>
          <p:cNvSpPr>
            <a:spLocks noGrp="1"/>
          </p:cNvSpPr>
          <p:nvPr>
            <p:ph type="body" sz="quarter" idx="16"/>
          </p:nvPr>
        </p:nvSpPr>
        <p:spPr>
          <a:xfrm>
            <a:off x="2133784" y="5395417"/>
            <a:ext cx="3217826" cy="666750"/>
          </a:xfrm>
        </p:spPr>
        <p:txBody>
          <a:bodyPr/>
          <a:lstStyle/>
          <a:p>
            <a:r>
              <a:rPr lang="en-US" b="0" dirty="0">
                <a:solidFill>
                  <a:schemeClr val="bg1"/>
                </a:solidFill>
              </a:rPr>
              <a:t>Plan for Capacity</a:t>
            </a:r>
          </a:p>
        </p:txBody>
      </p:sp>
      <p:sp>
        <p:nvSpPr>
          <p:cNvPr id="16" name="Text Placeholder 15" descr="2024"/>
          <p:cNvSpPr>
            <a:spLocks noGrp="1"/>
          </p:cNvSpPr>
          <p:nvPr>
            <p:ph type="body" sz="quarter" idx="24"/>
          </p:nvPr>
        </p:nvSpPr>
        <p:spPr/>
        <p:txBody>
          <a:bodyPr/>
          <a:lstStyle/>
          <a:p>
            <a:r>
              <a:rPr lang="en-US" dirty="0"/>
              <a:t>2024</a:t>
            </a:r>
          </a:p>
        </p:txBody>
      </p:sp>
      <p:pic>
        <p:nvPicPr>
          <p:cNvPr id="35" name="Picture 34" descr="Inspector with clipboard. ">
            <a:extLst>
              <a:ext uri="{FF2B5EF4-FFF2-40B4-BE49-F238E27FC236}">
                <a16:creationId xmlns:a16="http://schemas.microsoft.com/office/drawing/2014/main" id="{7CA67602-6C70-F047-A8E7-4D7FC6E8D5B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035860" y="1731112"/>
            <a:ext cx="521329" cy="494480"/>
          </a:xfrm>
          <a:prstGeom prst="rect">
            <a:avLst/>
          </a:prstGeom>
        </p:spPr>
      </p:pic>
      <p:sp>
        <p:nvSpPr>
          <p:cNvPr id="21" name="Text Placeholder 20" descr="Take enforcement action against non-complaint entities starting January 1, 2024.&#10;"/>
          <p:cNvSpPr>
            <a:spLocks noGrp="1"/>
          </p:cNvSpPr>
          <p:nvPr>
            <p:ph type="body" sz="quarter" idx="10"/>
          </p:nvPr>
        </p:nvSpPr>
        <p:spPr>
          <a:xfrm>
            <a:off x="7845287" y="1666802"/>
            <a:ext cx="3356113" cy="2917898"/>
          </a:xfrm>
        </p:spPr>
        <p:txBody>
          <a:bodyPr>
            <a:normAutofit/>
          </a:bodyPr>
          <a:lstStyle/>
          <a:p>
            <a:r>
              <a:rPr lang="en-US" b="0" dirty="0"/>
              <a:t>Take enforcement action against non-complaint entities starting January 1, 2024.</a:t>
            </a:r>
          </a:p>
        </p:txBody>
      </p:sp>
    </p:spTree>
    <p:extLst>
      <p:ext uri="{BB962C8B-B14F-4D97-AF65-F5344CB8AC3E}">
        <p14:creationId xmlns:p14="http://schemas.microsoft.com/office/powerpoint/2010/main" val="16263762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descr="SB 1383 in Action&#10;&#10;Procurement Requirements">
            <a:extLst>
              <a:ext uri="{FF2B5EF4-FFF2-40B4-BE49-F238E27FC236}">
                <a16:creationId xmlns:a16="http://schemas.microsoft.com/office/drawing/2014/main" id="{D242FF2F-1D1C-1542-B829-444ACE9DCE0E}"/>
              </a:ext>
            </a:extLst>
          </p:cNvPr>
          <p:cNvSpPr>
            <a:spLocks noGrp="1"/>
          </p:cNvSpPr>
          <p:nvPr>
            <p:ph type="title"/>
          </p:nvPr>
        </p:nvSpPr>
        <p:spPr>
          <a:xfrm>
            <a:off x="64015" y="350871"/>
            <a:ext cx="3500854" cy="1600200"/>
          </a:xfrm>
        </p:spPr>
        <p:txBody>
          <a:bodyPr>
            <a:normAutofit fontScale="90000"/>
          </a:bodyPr>
          <a:lstStyle/>
          <a:p>
            <a:pPr algn="ctr"/>
            <a:r>
              <a:rPr lang="en-US" cap="small" dirty="0">
                <a:solidFill>
                  <a:srgbClr val="0A4467"/>
                </a:solidFill>
              </a:rPr>
              <a:t>SB 1383 in Action</a:t>
            </a:r>
            <a:br>
              <a:rPr lang="en-US" cap="small" dirty="0">
                <a:solidFill>
                  <a:srgbClr val="0A4467"/>
                </a:solidFill>
              </a:rPr>
            </a:br>
            <a:br>
              <a:rPr lang="en-US" cap="small" dirty="0">
                <a:solidFill>
                  <a:srgbClr val="0A4467"/>
                </a:solidFill>
              </a:rPr>
            </a:br>
            <a:r>
              <a:rPr lang="en-US" cap="small" dirty="0">
                <a:solidFill>
                  <a:srgbClr val="0A4467"/>
                </a:solidFill>
              </a:rPr>
              <a:t>Procurement Requirements</a:t>
            </a:r>
            <a:endParaRPr lang="en-US" dirty="0"/>
          </a:p>
        </p:txBody>
      </p:sp>
      <p:pic>
        <p:nvPicPr>
          <p:cNvPr id="12" name="Picture 11" descr="close the loop. 1) collection, 2) recycling and recovery, 3) procurement, 4) end-us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0351" y="2136455"/>
            <a:ext cx="2779714" cy="2777489"/>
          </a:xfrm>
          <a:prstGeom prst="rect">
            <a:avLst/>
          </a:prstGeom>
        </p:spPr>
      </p:pic>
      <p:sp>
        <p:nvSpPr>
          <p:cNvPr id="14" name="Text Placeholder 3" descr="close the loop "/>
          <p:cNvSpPr>
            <a:spLocks noGrp="1"/>
          </p:cNvSpPr>
          <p:nvPr>
            <p:ph type="body" sz="half" idx="2"/>
          </p:nvPr>
        </p:nvSpPr>
        <p:spPr>
          <a:xfrm>
            <a:off x="1263424" y="3161418"/>
            <a:ext cx="973568" cy="727562"/>
          </a:xfrm>
          <a:solidFill>
            <a:srgbClr val="F1ECE3"/>
          </a:solidFill>
        </p:spPr>
        <p:txBody>
          <a:bodyPr>
            <a:noAutofit/>
          </a:bodyPr>
          <a:lstStyle/>
          <a:p>
            <a:pPr algn="ctr"/>
            <a:r>
              <a:rPr lang="en-US" sz="1600" b="1" dirty="0">
                <a:solidFill>
                  <a:schemeClr val="accent5">
                    <a:lumMod val="50000"/>
                  </a:schemeClr>
                </a:solidFill>
              </a:rPr>
              <a:t>Close the Loop</a:t>
            </a:r>
          </a:p>
        </p:txBody>
      </p:sp>
      <p:sp>
        <p:nvSpPr>
          <p:cNvPr id="16" name="Text Placeholder 3" descr="Jurisdiction Requirements&#10;"/>
          <p:cNvSpPr>
            <a:spLocks noGrp="1"/>
          </p:cNvSpPr>
          <p:nvPr>
            <p:ph type="body" sz="half" idx="2"/>
          </p:nvPr>
        </p:nvSpPr>
        <p:spPr>
          <a:xfrm>
            <a:off x="3844813" y="499012"/>
            <a:ext cx="6092493" cy="429479"/>
          </a:xfrm>
        </p:spPr>
        <p:txBody>
          <a:bodyPr>
            <a:normAutofit/>
          </a:bodyPr>
          <a:lstStyle/>
          <a:p>
            <a:r>
              <a:rPr lang="en-US" sz="2400" b="1" cap="all" dirty="0"/>
              <a:t>Jurisdiction Requirements</a:t>
            </a:r>
          </a:p>
        </p:txBody>
      </p:sp>
      <p:sp>
        <p:nvSpPr>
          <p:cNvPr id="20" name="Text Placeholder 4" descr="RECOVERED ORGANIC WASTE PRODUCT PROCUREMENT&#10;Compost&#10;Renewable gas for fuel, electricity, and heating&#10;Electricity from biomass conversion&#10;Mulch from specified solid waste facilities&#10;"/>
          <p:cNvSpPr>
            <a:spLocks noGrp="1"/>
          </p:cNvSpPr>
          <p:nvPr>
            <p:ph type="body" sz="half" idx="10"/>
          </p:nvPr>
        </p:nvSpPr>
        <p:spPr>
          <a:xfrm>
            <a:off x="3988289" y="1274069"/>
            <a:ext cx="7648389" cy="483747"/>
          </a:xfrm>
        </p:spPr>
        <p:txBody>
          <a:bodyPr>
            <a:noAutofit/>
          </a:bodyPr>
          <a:lstStyle/>
          <a:p>
            <a:r>
              <a:rPr lang="en-US" b="1" dirty="0">
                <a:solidFill>
                  <a:schemeClr val="accent4">
                    <a:lumMod val="60000"/>
                    <a:lumOff val="40000"/>
                  </a:schemeClr>
                </a:solidFill>
              </a:rPr>
              <a:t>RECOVERED ORGANIC WASTE PRODUCT PROCUREMENT</a:t>
            </a:r>
          </a:p>
          <a:p>
            <a:pPr marL="342900" indent="-342900">
              <a:buFont typeface="Arial" panose="020B0604020202020204" pitchFamily="34" charset="0"/>
              <a:buChar char="•"/>
            </a:pPr>
            <a:r>
              <a:rPr lang="en-US" dirty="0">
                <a:solidFill>
                  <a:schemeClr val="bg1"/>
                </a:solidFill>
              </a:rPr>
              <a:t>Compost</a:t>
            </a:r>
          </a:p>
          <a:p>
            <a:pPr marL="342900" indent="-342900">
              <a:buFont typeface="Arial" panose="020B0604020202020204" pitchFamily="34" charset="0"/>
              <a:buChar char="•"/>
            </a:pPr>
            <a:r>
              <a:rPr lang="en-US" dirty="0">
                <a:solidFill>
                  <a:schemeClr val="bg1"/>
                </a:solidFill>
              </a:rPr>
              <a:t>Renewable gas for fuel, electricity, and heating</a:t>
            </a:r>
          </a:p>
          <a:p>
            <a:pPr marL="342900" indent="-342900">
              <a:buFont typeface="Arial" panose="020B0604020202020204" pitchFamily="34" charset="0"/>
              <a:buChar char="•"/>
            </a:pPr>
            <a:r>
              <a:rPr lang="en-US" dirty="0">
                <a:solidFill>
                  <a:schemeClr val="bg1"/>
                </a:solidFill>
              </a:rPr>
              <a:t>Electricity from biomass conversion</a:t>
            </a:r>
          </a:p>
          <a:p>
            <a:pPr marL="342900" indent="-342900">
              <a:buFont typeface="Arial" panose="020B0604020202020204" pitchFamily="34" charset="0"/>
              <a:buChar char="•"/>
            </a:pPr>
            <a:r>
              <a:rPr lang="en-US" dirty="0">
                <a:solidFill>
                  <a:schemeClr val="bg1"/>
                </a:solidFill>
              </a:rPr>
              <a:t>Mulch from specified solid waste facilities</a:t>
            </a:r>
            <a:endParaRPr lang="en-US" dirty="0">
              <a:solidFill>
                <a:schemeClr val="accent4">
                  <a:lumMod val="60000"/>
                  <a:lumOff val="40000"/>
                </a:schemeClr>
              </a:solidFill>
            </a:endParaRPr>
          </a:p>
        </p:txBody>
      </p:sp>
      <p:sp>
        <p:nvSpPr>
          <p:cNvPr id="18" name="Text Placeholder 4" descr="RECYCLED-CONTENT PAPER PROCUREMENT&#10;Recycled content&#10;Recyclability"/>
          <p:cNvSpPr>
            <a:spLocks noGrp="1"/>
          </p:cNvSpPr>
          <p:nvPr>
            <p:ph type="body" sz="half" idx="10"/>
          </p:nvPr>
        </p:nvSpPr>
        <p:spPr>
          <a:xfrm>
            <a:off x="3988290" y="3646886"/>
            <a:ext cx="8163287" cy="484187"/>
          </a:xfrm>
        </p:spPr>
        <p:txBody>
          <a:bodyPr>
            <a:noAutofit/>
          </a:bodyPr>
          <a:lstStyle/>
          <a:p>
            <a:r>
              <a:rPr lang="en-US" b="1" dirty="0">
                <a:solidFill>
                  <a:schemeClr val="accent4">
                    <a:lumMod val="60000"/>
                    <a:lumOff val="40000"/>
                  </a:schemeClr>
                </a:solidFill>
              </a:rPr>
              <a:t>RECYCLED-CONTENT PAPER PROCUREMENT</a:t>
            </a:r>
            <a:endParaRPr lang="en-US" dirty="0"/>
          </a:p>
          <a:p>
            <a:pPr marL="342900" indent="-342900">
              <a:buFont typeface="Arial" panose="020B0604020202020204" pitchFamily="34" charset="0"/>
              <a:buChar char="•"/>
            </a:pPr>
            <a:r>
              <a:rPr lang="en-US" dirty="0">
                <a:solidFill>
                  <a:schemeClr val="bg1"/>
                </a:solidFill>
              </a:rPr>
              <a:t>Recycled content</a:t>
            </a:r>
          </a:p>
          <a:p>
            <a:pPr marL="342900" indent="-342900">
              <a:buFont typeface="Arial" panose="020B0604020202020204" pitchFamily="34" charset="0"/>
              <a:buChar char="•"/>
            </a:pPr>
            <a:r>
              <a:rPr lang="en-US" dirty="0">
                <a:solidFill>
                  <a:schemeClr val="bg1"/>
                </a:solidFill>
              </a:rPr>
              <a:t>Recyclability</a:t>
            </a:r>
          </a:p>
        </p:txBody>
      </p:sp>
    </p:spTree>
    <p:extLst>
      <p:ext uri="{BB962C8B-B14F-4D97-AF65-F5344CB8AC3E}">
        <p14:creationId xmlns:p14="http://schemas.microsoft.com/office/powerpoint/2010/main" val="42220349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descr="SB 1383 in Action&#10;&#10;Local Government Roles and Responsibilities&#10;"/>
          <p:cNvSpPr>
            <a:spLocks noGrp="1"/>
          </p:cNvSpPr>
          <p:nvPr>
            <p:ph type="title"/>
          </p:nvPr>
        </p:nvSpPr>
        <p:spPr>
          <a:xfrm>
            <a:off x="-12804" y="705592"/>
            <a:ext cx="4050509" cy="2739552"/>
          </a:xfrm>
        </p:spPr>
        <p:txBody>
          <a:bodyPr>
            <a:normAutofit/>
          </a:bodyPr>
          <a:lstStyle/>
          <a:p>
            <a:pPr algn="ctr"/>
            <a:r>
              <a:rPr lang="en-US" sz="3200" cap="small" dirty="0">
                <a:solidFill>
                  <a:srgbClr val="0A4467"/>
                </a:solidFill>
              </a:rPr>
              <a:t>SB 1383 in Action</a:t>
            </a:r>
            <a:br>
              <a:rPr lang="en-US" sz="3200" cap="small" dirty="0">
                <a:solidFill>
                  <a:srgbClr val="0A4467"/>
                </a:solidFill>
              </a:rPr>
            </a:br>
            <a:br>
              <a:rPr lang="en-US" sz="3200" cap="small" dirty="0">
                <a:solidFill>
                  <a:srgbClr val="0A4467"/>
                </a:solidFill>
              </a:rPr>
            </a:br>
            <a:r>
              <a:rPr lang="en-US" sz="3200" cap="small" dirty="0">
                <a:solidFill>
                  <a:srgbClr val="0A4467"/>
                </a:solidFill>
              </a:rPr>
              <a:t>Local Government Roles and Responsibilities</a:t>
            </a:r>
            <a:br>
              <a:rPr lang="en-US" sz="3200" cap="small" dirty="0">
                <a:solidFill>
                  <a:srgbClr val="0A4467"/>
                </a:solidFill>
              </a:rPr>
            </a:br>
            <a:endParaRPr lang="en-US" sz="3200" cap="small" dirty="0">
              <a:solidFill>
                <a:srgbClr val="0A4467"/>
              </a:solidFill>
            </a:endParaRPr>
          </a:p>
        </p:txBody>
      </p:sp>
      <p:sp>
        <p:nvSpPr>
          <p:cNvPr id="4" name="Text Placeholder 3" descr="SB 1383 doesn’t just apply to waste management and recycling departments.&#10;Every local department plays a role in SB 1383 implementation.&#10;"/>
          <p:cNvSpPr>
            <a:spLocks noGrp="1"/>
          </p:cNvSpPr>
          <p:nvPr>
            <p:ph type="body" sz="half" idx="10"/>
          </p:nvPr>
        </p:nvSpPr>
        <p:spPr>
          <a:xfrm>
            <a:off x="254836" y="4034720"/>
            <a:ext cx="3500854" cy="882332"/>
          </a:xfrm>
        </p:spPr>
        <p:txBody>
          <a:bodyPr>
            <a:noAutofit/>
          </a:bodyPr>
          <a:lstStyle/>
          <a:p>
            <a:r>
              <a:rPr lang="en-US" b="1" dirty="0"/>
              <a:t>SB 1383 doesn’t just apply to waste management and recycling departments.</a:t>
            </a:r>
          </a:p>
          <a:p>
            <a:r>
              <a:rPr lang="en-US" b="1" dirty="0"/>
              <a:t>Every local department plays a role in SB 1383 implementation.</a:t>
            </a:r>
          </a:p>
        </p:txBody>
      </p:sp>
      <p:sp>
        <p:nvSpPr>
          <p:cNvPr id="15" name="TextBox 14" descr="City Manager&#10;"/>
          <p:cNvSpPr txBox="1"/>
          <p:nvPr/>
        </p:nvSpPr>
        <p:spPr>
          <a:xfrm>
            <a:off x="4519051" y="1160317"/>
            <a:ext cx="2711302" cy="723275"/>
          </a:xfrm>
          <a:prstGeom prst="rect">
            <a:avLst/>
          </a:prstGeom>
          <a:noFill/>
        </p:spPr>
        <p:txBody>
          <a:bodyPr wrap="square" rtlCol="0">
            <a:spAutoFit/>
          </a:bodyPr>
          <a:lstStyle/>
          <a:p>
            <a:pPr algn="r"/>
            <a:r>
              <a:rPr lang="en-US" b="1" dirty="0">
                <a:solidFill>
                  <a:schemeClr val="bg1"/>
                </a:solidFill>
              </a:rPr>
              <a:t>City Manager</a:t>
            </a:r>
          </a:p>
          <a:p>
            <a:pPr algn="r">
              <a:spcBef>
                <a:spcPts val="600"/>
              </a:spcBef>
            </a:pPr>
            <a:r>
              <a:rPr lang="en-US" b="1" dirty="0">
                <a:solidFill>
                  <a:schemeClr val="bg1"/>
                </a:solidFill>
              </a:rPr>
              <a:t>CAO</a:t>
            </a:r>
          </a:p>
        </p:txBody>
      </p:sp>
      <p:grpSp>
        <p:nvGrpSpPr>
          <p:cNvPr id="2" name="Group 1">
            <a:extLst>
              <a:ext uri="{FF2B5EF4-FFF2-40B4-BE49-F238E27FC236}">
                <a16:creationId xmlns:a16="http://schemas.microsoft.com/office/drawing/2014/main" id="{8C5DD16F-961E-4A2C-97A5-FBDDE09C0244}"/>
              </a:ext>
              <a:ext uri="{C183D7F6-B498-43B3-948B-1728B52AA6E4}">
                <adec:decorative xmlns:adec="http://schemas.microsoft.com/office/drawing/2017/decorative" val="1"/>
              </a:ext>
            </a:extLst>
          </p:cNvPr>
          <p:cNvGrpSpPr/>
          <p:nvPr/>
        </p:nvGrpSpPr>
        <p:grpSpPr>
          <a:xfrm>
            <a:off x="5118244" y="214781"/>
            <a:ext cx="5951702" cy="5870800"/>
            <a:chOff x="5118244" y="214781"/>
            <a:chExt cx="5951702" cy="5870800"/>
          </a:xfrm>
        </p:grpSpPr>
        <p:pic>
          <p:nvPicPr>
            <p:cNvPr id="11" name="Picture 10">
              <a:extLs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8244" y="214781"/>
              <a:ext cx="5870800" cy="5870800"/>
            </a:xfrm>
            <a:prstGeom prst="rect">
              <a:avLst/>
            </a:prstGeom>
          </p:spPr>
        </p:pic>
        <p:grpSp>
          <p:nvGrpSpPr>
            <p:cNvPr id="13" name="Group 12" descr="decorative lines"/>
            <p:cNvGrpSpPr/>
            <p:nvPr/>
          </p:nvGrpSpPr>
          <p:grpSpPr>
            <a:xfrm>
              <a:off x="6872533" y="1368283"/>
              <a:ext cx="2384499" cy="3029419"/>
              <a:chOff x="5993948" y="1410100"/>
              <a:chExt cx="2384499" cy="3029419"/>
            </a:xfrm>
          </p:grpSpPr>
          <p:grpSp>
            <p:nvGrpSpPr>
              <p:cNvPr id="31" name="Group 30"/>
              <p:cNvGrpSpPr/>
              <p:nvPr/>
            </p:nvGrpSpPr>
            <p:grpSpPr>
              <a:xfrm>
                <a:off x="5993948" y="1410100"/>
                <a:ext cx="2384499" cy="2628337"/>
                <a:chOff x="5993948" y="1410100"/>
                <a:chExt cx="2384499" cy="2628337"/>
              </a:xfrm>
            </p:grpSpPr>
            <p:cxnSp>
              <p:nvCxnSpPr>
                <p:cNvPr id="33" name="Straight Arrow Connector 32" descr="decorative line"/>
                <p:cNvCxnSpPr/>
                <p:nvPr/>
              </p:nvCxnSpPr>
              <p:spPr>
                <a:xfrm flipH="1">
                  <a:off x="5993948" y="1771780"/>
                  <a:ext cx="1064295" cy="1362514"/>
                </a:xfrm>
                <a:prstGeom prst="straightConnector1">
                  <a:avLst/>
                </a:prstGeom>
                <a:ln w="57150">
                  <a:solidFill>
                    <a:srgbClr val="8F661B"/>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descr="decorative line"/>
                <p:cNvCxnSpPr/>
                <p:nvPr/>
              </p:nvCxnSpPr>
              <p:spPr>
                <a:xfrm flipH="1">
                  <a:off x="6169829" y="1649417"/>
                  <a:ext cx="972593" cy="2312748"/>
                </a:xfrm>
                <a:prstGeom prst="straightConnector1">
                  <a:avLst/>
                </a:prstGeom>
                <a:ln w="57150">
                  <a:solidFill>
                    <a:srgbClr val="8F661B"/>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descr="decorative line"/>
                <p:cNvCxnSpPr>
                  <a:cxnSpLocks/>
                </p:cNvCxnSpPr>
                <p:nvPr/>
              </p:nvCxnSpPr>
              <p:spPr>
                <a:xfrm>
                  <a:off x="6993680" y="1410100"/>
                  <a:ext cx="1384767" cy="1712619"/>
                </a:xfrm>
                <a:prstGeom prst="straightConnector1">
                  <a:avLst/>
                </a:prstGeom>
                <a:ln w="57150">
                  <a:solidFill>
                    <a:srgbClr val="8F661B"/>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descr="decorative line"/>
                <p:cNvCxnSpPr/>
                <p:nvPr/>
              </p:nvCxnSpPr>
              <p:spPr>
                <a:xfrm>
                  <a:off x="7106188" y="1598617"/>
                  <a:ext cx="1033734" cy="2439820"/>
                </a:xfrm>
                <a:prstGeom prst="straightConnector1">
                  <a:avLst/>
                </a:prstGeom>
                <a:ln w="57150">
                  <a:solidFill>
                    <a:srgbClr val="8F661B"/>
                  </a:solidFill>
                  <a:tailEnd type="triangle"/>
                </a:ln>
              </p:spPr>
              <p:style>
                <a:lnRef idx="1">
                  <a:schemeClr val="accent1"/>
                </a:lnRef>
                <a:fillRef idx="0">
                  <a:schemeClr val="accent1"/>
                </a:fillRef>
                <a:effectRef idx="0">
                  <a:schemeClr val="accent1"/>
                </a:effectRef>
                <a:fontRef idx="minor">
                  <a:schemeClr val="tx1"/>
                </a:fontRef>
              </p:style>
            </p:cxnSp>
            <p:sp>
              <p:nvSpPr>
                <p:cNvPr id="37" name="Bent-Up Arrow 36" descr="decorative line"/>
                <p:cNvSpPr/>
                <p:nvPr/>
              </p:nvSpPr>
              <p:spPr>
                <a:xfrm rot="18743071" flipH="1">
                  <a:off x="6097982" y="1889485"/>
                  <a:ext cx="1074043" cy="234499"/>
                </a:xfrm>
                <a:prstGeom prst="bentUpArrow">
                  <a:avLst/>
                </a:prstGeom>
                <a:solidFill>
                  <a:srgbClr val="8F661B"/>
                </a:solidFill>
                <a:ln>
                  <a:solidFill>
                    <a:srgbClr val="8F661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Bent-Up Arrow 37" descr="decorative lines"/>
                <p:cNvSpPr/>
                <p:nvPr/>
              </p:nvSpPr>
              <p:spPr>
                <a:xfrm rot="2856929">
                  <a:off x="7396545" y="1933777"/>
                  <a:ext cx="768519" cy="234499"/>
                </a:xfrm>
                <a:prstGeom prst="bentUpArrow">
                  <a:avLst/>
                </a:prstGeom>
                <a:solidFill>
                  <a:srgbClr val="8F661B"/>
                </a:solidFill>
                <a:ln>
                  <a:solidFill>
                    <a:srgbClr val="8F661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32" name="Straight Arrow Connector 31" descr="decorative lines">
                <a:extLst>
                  <a:ext uri="{FF2B5EF4-FFF2-40B4-BE49-F238E27FC236}">
                    <a16:creationId xmlns:a16="http://schemas.microsoft.com/office/drawing/2014/main" id="{6D84C10C-4878-634F-9BA1-18E334EF4E1E}"/>
                  </a:ext>
                </a:extLst>
              </p:cNvPr>
              <p:cNvCxnSpPr>
                <a:cxnSpLocks/>
              </p:cNvCxnSpPr>
              <p:nvPr/>
            </p:nvCxnSpPr>
            <p:spPr>
              <a:xfrm>
                <a:off x="7163363" y="1727468"/>
                <a:ext cx="64280" cy="2712051"/>
              </a:xfrm>
              <a:prstGeom prst="straightConnector1">
                <a:avLst/>
              </a:prstGeom>
              <a:ln w="57150">
                <a:solidFill>
                  <a:srgbClr val="8F661B"/>
                </a:solidFill>
                <a:tailEnd type="triangle"/>
              </a:ln>
            </p:spPr>
            <p:style>
              <a:lnRef idx="1">
                <a:schemeClr val="accent1"/>
              </a:lnRef>
              <a:fillRef idx="0">
                <a:schemeClr val="accent1"/>
              </a:fillRef>
              <a:effectRef idx="0">
                <a:schemeClr val="accent1"/>
              </a:effectRef>
              <a:fontRef idx="minor">
                <a:schemeClr val="tx1"/>
              </a:fontRef>
            </p:style>
          </p:cxnSp>
        </p:grpSp>
        <p:sp>
          <p:nvSpPr>
            <p:cNvPr id="14" name="TextBox 13" descr="City Council&#10;Board of &#10;Supervisors"/>
            <p:cNvSpPr txBox="1"/>
            <p:nvPr/>
          </p:nvSpPr>
          <p:spPr>
            <a:xfrm>
              <a:off x="7276428" y="214781"/>
              <a:ext cx="1595317" cy="1000274"/>
            </a:xfrm>
            <a:prstGeom prst="rect">
              <a:avLst/>
            </a:prstGeom>
            <a:noFill/>
          </p:spPr>
          <p:txBody>
            <a:bodyPr wrap="square" rtlCol="0">
              <a:spAutoFit/>
            </a:bodyPr>
            <a:lstStyle/>
            <a:p>
              <a:pPr algn="ctr"/>
              <a:r>
                <a:rPr lang="en-US" b="1" dirty="0">
                  <a:solidFill>
                    <a:schemeClr val="bg1"/>
                  </a:solidFill>
                </a:rPr>
                <a:t>City Council</a:t>
              </a:r>
            </a:p>
            <a:p>
              <a:pPr algn="ctr">
                <a:spcBef>
                  <a:spcPts val="600"/>
                </a:spcBef>
              </a:pPr>
              <a:r>
                <a:rPr lang="en-US" b="1" dirty="0">
                  <a:solidFill>
                    <a:schemeClr val="bg1"/>
                  </a:solidFill>
                </a:rPr>
                <a:t>Board of </a:t>
              </a:r>
            </a:p>
            <a:p>
              <a:pPr algn="ctr"/>
              <a:r>
                <a:rPr lang="en-US" b="1" dirty="0">
                  <a:solidFill>
                    <a:schemeClr val="bg1"/>
                  </a:solidFill>
                </a:rPr>
                <a:t>Supervisors</a:t>
              </a:r>
            </a:p>
          </p:txBody>
        </p:sp>
        <p:pic>
          <p:nvPicPr>
            <p:cNvPr id="23" name="Picture 22" descr="Courthouse"/>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28588" y="1225780"/>
              <a:ext cx="466354" cy="446998"/>
            </a:xfrm>
            <a:prstGeom prst="rect">
              <a:avLst/>
            </a:prstGeom>
          </p:spPr>
        </p:pic>
        <p:sp>
          <p:nvSpPr>
            <p:cNvPr id="16" name="TextBox 15" descr="Finance&#10;Legal&#10;"/>
            <p:cNvSpPr txBox="1"/>
            <p:nvPr/>
          </p:nvSpPr>
          <p:spPr>
            <a:xfrm>
              <a:off x="9346595" y="1036316"/>
              <a:ext cx="1209163" cy="723275"/>
            </a:xfrm>
            <a:prstGeom prst="rect">
              <a:avLst/>
            </a:prstGeom>
            <a:noFill/>
          </p:spPr>
          <p:txBody>
            <a:bodyPr wrap="square" rtlCol="0">
              <a:spAutoFit/>
            </a:bodyPr>
            <a:lstStyle/>
            <a:p>
              <a:r>
                <a:rPr lang="en-US" b="1" dirty="0">
                  <a:solidFill>
                    <a:schemeClr val="bg1"/>
                  </a:solidFill>
                </a:rPr>
                <a:t>Finance</a:t>
              </a:r>
            </a:p>
            <a:p>
              <a:pPr>
                <a:spcBef>
                  <a:spcPts val="600"/>
                </a:spcBef>
              </a:pPr>
              <a:r>
                <a:rPr lang="en-US" b="1" dirty="0">
                  <a:solidFill>
                    <a:schemeClr val="bg1"/>
                  </a:solidFill>
                </a:rPr>
                <a:t>Legal</a:t>
              </a:r>
            </a:p>
          </p:txBody>
        </p:sp>
        <p:pic>
          <p:nvPicPr>
            <p:cNvPr id="22" name="Picture 21" descr="Shaking hand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57689" y="1821104"/>
              <a:ext cx="538103" cy="359965"/>
            </a:xfrm>
            <a:prstGeom prst="rect">
              <a:avLst/>
            </a:prstGeom>
          </p:spPr>
        </p:pic>
        <p:pic>
          <p:nvPicPr>
            <p:cNvPr id="24" name="Picture 23" descr="dollar sig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021617" y="1532465"/>
              <a:ext cx="226003" cy="394996"/>
            </a:xfrm>
            <a:prstGeom prst="rect">
              <a:avLst/>
            </a:prstGeom>
          </p:spPr>
        </p:pic>
        <p:pic>
          <p:nvPicPr>
            <p:cNvPr id="26" name="Picture 25" descr="scales"/>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212283" y="1764928"/>
              <a:ext cx="483578" cy="451476"/>
            </a:xfrm>
            <a:prstGeom prst="rect">
              <a:avLst/>
            </a:prstGeom>
          </p:spPr>
        </p:pic>
        <p:sp>
          <p:nvSpPr>
            <p:cNvPr id="20" name="TextBox 19" descr="Environmental Health&#10;"/>
            <p:cNvSpPr txBox="1"/>
            <p:nvPr/>
          </p:nvSpPr>
          <p:spPr>
            <a:xfrm>
              <a:off x="5129244" y="2740101"/>
              <a:ext cx="1666590" cy="646331"/>
            </a:xfrm>
            <a:prstGeom prst="rect">
              <a:avLst/>
            </a:prstGeom>
            <a:noFill/>
          </p:spPr>
          <p:txBody>
            <a:bodyPr wrap="square" rtlCol="0">
              <a:spAutoFit/>
            </a:bodyPr>
            <a:lstStyle/>
            <a:p>
              <a:r>
                <a:rPr lang="en-US" b="1" dirty="0">
                  <a:solidFill>
                    <a:schemeClr val="bg1"/>
                  </a:solidFill>
                </a:rPr>
                <a:t>Environmental Health</a:t>
              </a:r>
            </a:p>
          </p:txBody>
        </p:sp>
        <p:pic>
          <p:nvPicPr>
            <p:cNvPr id="30" name="Picture 29" descr="leaf"/>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V="1">
              <a:off x="6228703" y="3034615"/>
              <a:ext cx="473625" cy="526964"/>
            </a:xfrm>
            <a:prstGeom prst="rect">
              <a:avLst/>
            </a:prstGeom>
          </p:spPr>
        </p:pic>
        <p:pic>
          <p:nvPicPr>
            <p:cNvPr id="29" name="Picture 28" descr="light bulb"/>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654396" y="2751518"/>
              <a:ext cx="428927" cy="681918"/>
            </a:xfrm>
            <a:prstGeom prst="rect">
              <a:avLst/>
            </a:prstGeom>
          </p:spPr>
        </p:pic>
        <p:sp>
          <p:nvSpPr>
            <p:cNvPr id="18" name="TextBox 17" descr="Public &#10;Works &#10;"/>
            <p:cNvSpPr txBox="1"/>
            <p:nvPr/>
          </p:nvSpPr>
          <p:spPr>
            <a:xfrm>
              <a:off x="9866998" y="2812077"/>
              <a:ext cx="1202948" cy="646331"/>
            </a:xfrm>
            <a:prstGeom prst="rect">
              <a:avLst/>
            </a:prstGeom>
            <a:noFill/>
          </p:spPr>
          <p:txBody>
            <a:bodyPr wrap="square" rtlCol="0">
              <a:spAutoFit/>
            </a:bodyPr>
            <a:lstStyle/>
            <a:p>
              <a:pPr algn="ctr"/>
              <a:r>
                <a:rPr lang="en-US" b="1" dirty="0">
                  <a:solidFill>
                    <a:schemeClr val="bg1"/>
                  </a:solidFill>
                </a:rPr>
                <a:t>Public </a:t>
              </a:r>
            </a:p>
            <a:p>
              <a:pPr algn="ctr"/>
              <a:r>
                <a:rPr lang="en-US" b="1" dirty="0">
                  <a:solidFill>
                    <a:schemeClr val="bg1"/>
                  </a:solidFill>
                </a:rPr>
                <a:t>Works </a:t>
              </a:r>
            </a:p>
          </p:txBody>
        </p:sp>
        <p:sp>
          <p:nvSpPr>
            <p:cNvPr id="21" name="TextBox 20" descr="Public&#10;Transportation&#10;Fleets&#10;"/>
            <p:cNvSpPr txBox="1"/>
            <p:nvPr/>
          </p:nvSpPr>
          <p:spPr>
            <a:xfrm>
              <a:off x="5809351" y="4078698"/>
              <a:ext cx="1948561" cy="1000274"/>
            </a:xfrm>
            <a:prstGeom prst="rect">
              <a:avLst/>
            </a:prstGeom>
            <a:noFill/>
          </p:spPr>
          <p:txBody>
            <a:bodyPr wrap="square" rtlCol="0">
              <a:spAutoFit/>
            </a:bodyPr>
            <a:lstStyle/>
            <a:p>
              <a:r>
                <a:rPr lang="en-US" b="1" dirty="0">
                  <a:solidFill>
                    <a:schemeClr val="bg1"/>
                  </a:solidFill>
                </a:rPr>
                <a:t>Public</a:t>
              </a:r>
              <a:br>
                <a:rPr lang="en-US" b="1" dirty="0">
                  <a:solidFill>
                    <a:schemeClr val="bg1"/>
                  </a:solidFill>
                </a:rPr>
              </a:br>
              <a:r>
                <a:rPr lang="en-US" b="1" dirty="0">
                  <a:solidFill>
                    <a:schemeClr val="bg1"/>
                  </a:solidFill>
                </a:rPr>
                <a:t>Transportation</a:t>
              </a:r>
            </a:p>
            <a:p>
              <a:pPr>
                <a:spcBef>
                  <a:spcPts val="600"/>
                </a:spcBef>
              </a:pPr>
              <a:r>
                <a:rPr lang="en-US" b="1" dirty="0">
                  <a:solidFill>
                    <a:schemeClr val="bg1"/>
                  </a:solidFill>
                </a:rPr>
                <a:t>Fleets</a:t>
              </a:r>
            </a:p>
          </p:txBody>
        </p:sp>
        <p:pic>
          <p:nvPicPr>
            <p:cNvPr id="25" name="Picture 24" descr="customer purchasing item"/>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281971" y="4157653"/>
              <a:ext cx="493255" cy="474601"/>
            </a:xfrm>
            <a:prstGeom prst="rect">
              <a:avLst/>
            </a:prstGeom>
            <a:noFill/>
          </p:spPr>
        </p:pic>
        <p:pic>
          <p:nvPicPr>
            <p:cNvPr id="27" name="Picture 26" descr="ca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flipH="1">
              <a:off x="6302269" y="5140977"/>
              <a:ext cx="627638" cy="302953"/>
            </a:xfrm>
            <a:prstGeom prst="rect">
              <a:avLst/>
            </a:prstGeom>
          </p:spPr>
        </p:pic>
        <p:pic>
          <p:nvPicPr>
            <p:cNvPr id="28" name="Picture 27" descr="tree"/>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902603" y="4679774"/>
              <a:ext cx="414299" cy="480162"/>
            </a:xfrm>
            <a:prstGeom prst="rect">
              <a:avLst/>
            </a:prstGeom>
          </p:spPr>
        </p:pic>
        <p:sp>
          <p:nvSpPr>
            <p:cNvPr id="17" name="TextBox 16" descr="Purchasing&#10;"/>
            <p:cNvSpPr txBox="1"/>
            <p:nvPr/>
          </p:nvSpPr>
          <p:spPr>
            <a:xfrm>
              <a:off x="8191985" y="4679774"/>
              <a:ext cx="2711302" cy="369332"/>
            </a:xfrm>
            <a:prstGeom prst="rect">
              <a:avLst/>
            </a:prstGeom>
            <a:noFill/>
          </p:spPr>
          <p:txBody>
            <a:bodyPr wrap="square" rtlCol="0">
              <a:spAutoFit/>
            </a:bodyPr>
            <a:lstStyle/>
            <a:p>
              <a:pPr algn="ctr"/>
              <a:r>
                <a:rPr lang="en-US" b="1" dirty="0">
                  <a:solidFill>
                    <a:schemeClr val="bg1"/>
                  </a:solidFill>
                </a:rPr>
                <a:t>Purchasing</a:t>
              </a:r>
            </a:p>
          </p:txBody>
        </p:sp>
        <p:sp>
          <p:nvSpPr>
            <p:cNvPr id="19" name="TextBox 18" descr="Public Parks&#10;"/>
            <p:cNvSpPr txBox="1"/>
            <p:nvPr/>
          </p:nvSpPr>
          <p:spPr>
            <a:xfrm>
              <a:off x="7737712" y="5207456"/>
              <a:ext cx="1019847" cy="646331"/>
            </a:xfrm>
            <a:prstGeom prst="rect">
              <a:avLst/>
            </a:prstGeom>
            <a:noFill/>
          </p:spPr>
          <p:txBody>
            <a:bodyPr wrap="square" rtlCol="0">
              <a:spAutoFit/>
            </a:bodyPr>
            <a:lstStyle/>
            <a:p>
              <a:r>
                <a:rPr lang="en-US" b="1" dirty="0">
                  <a:solidFill>
                    <a:schemeClr val="bg1"/>
                  </a:solidFill>
                </a:rPr>
                <a:t>Public Parks</a:t>
              </a:r>
            </a:p>
          </p:txBody>
        </p:sp>
      </p:grpSp>
    </p:spTree>
    <p:extLst>
      <p:ext uri="{BB962C8B-B14F-4D97-AF65-F5344CB8AC3E}">
        <p14:creationId xmlns:p14="http://schemas.microsoft.com/office/powerpoint/2010/main" val="823593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Jurisdictions that Must Comply"/>
          <p:cNvSpPr>
            <a:spLocks noGrp="1"/>
          </p:cNvSpPr>
          <p:nvPr>
            <p:ph type="title"/>
          </p:nvPr>
        </p:nvSpPr>
        <p:spPr/>
        <p:txBody>
          <a:bodyPr/>
          <a:lstStyle/>
          <a:p>
            <a:r>
              <a:rPr lang="en-US" dirty="0"/>
              <a:t>Jurisdictions that Must Comply</a:t>
            </a:r>
            <a:endParaRPr lang="en-US" strike="sngStrike" dirty="0"/>
          </a:p>
        </p:txBody>
      </p:sp>
      <p:sp>
        <p:nvSpPr>
          <p:cNvPr id="3" name="Content Placeholder 2" descr="Cities, counties, and city/counties are responsible for compliance with the organic waste products procurement target and requirements&#10;Other entities (regional agencies, special districts, etc.) have populations that are already covered under the city or county&#10;All jurisdictions must comply with the recycled-content paper procurement requirements&#10;"/>
          <p:cNvSpPr>
            <a:spLocks noGrp="1"/>
          </p:cNvSpPr>
          <p:nvPr>
            <p:ph idx="1"/>
          </p:nvPr>
        </p:nvSpPr>
        <p:spPr>
          <a:xfrm>
            <a:off x="846221" y="1814292"/>
            <a:ext cx="6519135" cy="3987216"/>
          </a:xfrm>
        </p:spPr>
        <p:txBody>
          <a:bodyPr>
            <a:normAutofit/>
          </a:bodyPr>
          <a:lstStyle/>
          <a:p>
            <a:r>
              <a:rPr lang="en-US" dirty="0"/>
              <a:t>Cities, counties, and city/counties are responsible for compliance with the organic waste products procurement target and requirements</a:t>
            </a:r>
          </a:p>
          <a:p>
            <a:pPr lvl="1"/>
            <a:r>
              <a:rPr lang="en-US" dirty="0"/>
              <a:t>Other entities (regional agencies, special districts, etc.) have populations that are already covered under the city or county</a:t>
            </a:r>
          </a:p>
          <a:p>
            <a:r>
              <a:rPr lang="en-US" dirty="0"/>
              <a:t>All jurisdictions must comply with the recycled-content paper procurement requirements</a:t>
            </a:r>
          </a:p>
        </p:txBody>
      </p:sp>
      <p:grpSp>
        <p:nvGrpSpPr>
          <p:cNvPr id="6" name="Group 5">
            <a:extLst>
              <a:ext uri="{C183D7F6-B498-43B3-948B-1728B52AA6E4}">
                <adec:decorative xmlns:adec="http://schemas.microsoft.com/office/drawing/2017/decorative" val="1"/>
              </a:ext>
            </a:extLst>
          </p:cNvPr>
          <p:cNvGrpSpPr>
            <a:grpSpLocks noChangeAspect="1"/>
          </p:cNvGrpSpPr>
          <p:nvPr/>
        </p:nvGrpSpPr>
        <p:grpSpPr>
          <a:xfrm>
            <a:off x="7818676" y="1779064"/>
            <a:ext cx="2200385" cy="3783677"/>
            <a:chOff x="5152178" y="3003984"/>
            <a:chExt cx="1978459" cy="3402064"/>
          </a:xfrm>
        </p:grpSpPr>
        <p:pic>
          <p:nvPicPr>
            <p:cNvPr id="4" name="Picture 3" descr="California"/>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697405">
              <a:off x="5152178" y="3003984"/>
              <a:ext cx="1978459" cy="3402064"/>
            </a:xfrm>
            <a:prstGeom prst="rect">
              <a:avLst/>
            </a:prstGeom>
          </p:spPr>
        </p:pic>
        <p:pic>
          <p:nvPicPr>
            <p:cNvPr id="5" name="Picture 4" descr="chasing arrows recycling icon"/>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94235" y="4332926"/>
              <a:ext cx="761222" cy="744180"/>
            </a:xfrm>
            <a:prstGeom prst="rect">
              <a:avLst/>
            </a:prstGeom>
          </p:spPr>
        </p:pic>
      </p:grpSp>
    </p:spTree>
    <p:extLst>
      <p:ext uri="{BB962C8B-B14F-4D97-AF65-F5344CB8AC3E}">
        <p14:creationId xmlns:p14="http://schemas.microsoft.com/office/powerpoint/2010/main" val="2300761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descr="Model Recovered Organic Waste Procurement Policy"/>
          <p:cNvSpPr>
            <a:spLocks noGrp="1"/>
          </p:cNvSpPr>
          <p:nvPr>
            <p:ph type="title"/>
          </p:nvPr>
        </p:nvSpPr>
        <p:spPr>
          <a:xfrm>
            <a:off x="423626" y="1463838"/>
            <a:ext cx="3500854" cy="3567203"/>
          </a:xfrm>
          <a:solidFill>
            <a:srgbClr val="4F7D3F"/>
          </a:solidFill>
        </p:spPr>
        <p:txBody>
          <a:bodyPr>
            <a:noAutofit/>
          </a:bodyPr>
          <a:lstStyle/>
          <a:p>
            <a:r>
              <a:rPr lang="en-US" sz="4000" dirty="0"/>
              <a:t>Model Recovered Organic Waste Procurement Policy</a:t>
            </a:r>
          </a:p>
        </p:txBody>
      </p:sp>
      <p:pic>
        <p:nvPicPr>
          <p:cNvPr id="7" name="Picture 6" title="AD construction Photograph"/>
          <p:cNvPicPr>
            <a:picLocks noChangeAspect="1"/>
          </p:cNvPicPr>
          <p:nvPr/>
        </p:nvPicPr>
        <p:blipFill rotWithShape="1">
          <a:blip r:embed="rId3"/>
          <a:srcRect r="13105"/>
          <a:stretch/>
        </p:blipFill>
        <p:spPr>
          <a:xfrm>
            <a:off x="4339984" y="431036"/>
            <a:ext cx="3555246" cy="2581711"/>
          </a:xfrm>
          <a:prstGeom prst="rect">
            <a:avLst/>
          </a:prstGeom>
        </p:spPr>
      </p:pic>
      <p:pic>
        <p:nvPicPr>
          <p:cNvPr id="6" name="Picture 5" title="RNG Vehicle"/>
          <p:cNvPicPr>
            <a:picLocks noChangeAspect="1"/>
          </p:cNvPicPr>
          <p:nvPr/>
        </p:nvPicPr>
        <p:blipFill rotWithShape="1">
          <a:blip r:embed="rId4"/>
          <a:srcRect l="5730" r="11141"/>
          <a:stretch/>
        </p:blipFill>
        <p:spPr>
          <a:xfrm>
            <a:off x="7977115" y="440366"/>
            <a:ext cx="4105485" cy="2565557"/>
          </a:xfrm>
          <a:prstGeom prst="rect">
            <a:avLst/>
          </a:prstGeom>
        </p:spPr>
      </p:pic>
      <p:pic>
        <p:nvPicPr>
          <p:cNvPr id="3" name="Picture 2" title="Loading Natural Gas into a Truck"/>
          <p:cNvPicPr>
            <a:picLocks noChangeAspect="1"/>
          </p:cNvPicPr>
          <p:nvPr/>
        </p:nvPicPr>
        <p:blipFill rotWithShape="1">
          <a:blip r:embed="rId5"/>
          <a:srcRect l="5936"/>
          <a:stretch/>
        </p:blipFill>
        <p:spPr>
          <a:xfrm>
            <a:off x="4339984" y="3300481"/>
            <a:ext cx="4217300" cy="2581711"/>
          </a:xfrm>
          <a:prstGeom prst="rect">
            <a:avLst/>
          </a:prstGeom>
        </p:spPr>
      </p:pic>
      <p:pic>
        <p:nvPicPr>
          <p:cNvPr id="5" name="Picture 4" title="Griffith park Composting Photo"/>
          <p:cNvPicPr>
            <a:picLocks noChangeAspect="1"/>
          </p:cNvPicPr>
          <p:nvPr/>
        </p:nvPicPr>
        <p:blipFill>
          <a:blip r:embed="rId6"/>
          <a:stretch>
            <a:fillRect/>
          </a:stretch>
        </p:blipFill>
        <p:spPr>
          <a:xfrm>
            <a:off x="8661859" y="3307305"/>
            <a:ext cx="3420742" cy="2565557"/>
          </a:xfrm>
          <a:prstGeom prst="rect">
            <a:avLst/>
          </a:prstGeom>
        </p:spPr>
      </p:pic>
    </p:spTree>
    <p:extLst>
      <p:ext uri="{BB962C8B-B14F-4D97-AF65-F5344CB8AC3E}">
        <p14:creationId xmlns:p14="http://schemas.microsoft.com/office/powerpoint/2010/main" val="1123096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Objectives of the Model"/>
          <p:cNvSpPr>
            <a:spLocks noGrp="1"/>
          </p:cNvSpPr>
          <p:nvPr>
            <p:ph type="title"/>
          </p:nvPr>
        </p:nvSpPr>
        <p:spPr/>
        <p:txBody>
          <a:bodyPr/>
          <a:lstStyle/>
          <a:p>
            <a:r>
              <a:rPr lang="en-US" dirty="0"/>
              <a:t>Objectives of the Model</a:t>
            </a:r>
          </a:p>
        </p:txBody>
      </p:sp>
      <p:sp>
        <p:nvSpPr>
          <p:cNvPr id="3" name="Content Placeholder 2" descr="Support jurisdictions with planning, implementation, and compliance with SB 1383 &#10;Provide resources and guidance&#10;Increase understanding of regulations and compliance strategies&#10;Present example procurement policy provisions&#10;"/>
          <p:cNvSpPr>
            <a:spLocks noGrp="1"/>
          </p:cNvSpPr>
          <p:nvPr>
            <p:ph idx="1"/>
          </p:nvPr>
        </p:nvSpPr>
        <p:spPr>
          <a:xfrm>
            <a:off x="822541" y="1825625"/>
            <a:ext cx="7764624" cy="4351338"/>
          </a:xfrm>
        </p:spPr>
        <p:txBody>
          <a:bodyPr/>
          <a:lstStyle/>
          <a:p>
            <a:r>
              <a:rPr lang="en-US" dirty="0"/>
              <a:t>Support jurisdictions with planning, implementation, and compliance with SB 1383 </a:t>
            </a:r>
          </a:p>
          <a:p>
            <a:r>
              <a:rPr lang="en-US" dirty="0"/>
              <a:t>Provide resources and guidance</a:t>
            </a:r>
          </a:p>
          <a:p>
            <a:r>
              <a:rPr lang="en-US" dirty="0"/>
              <a:t>Increase understanding of regulations and compliance strategies</a:t>
            </a:r>
          </a:p>
          <a:p>
            <a:r>
              <a:rPr lang="en-US" dirty="0"/>
              <a:t>Present example procurement policy provisions</a:t>
            </a:r>
          </a:p>
          <a:p>
            <a:pPr marL="0" indent="0">
              <a:buNone/>
            </a:pPr>
            <a:endParaRPr lang="en-US" dirty="0"/>
          </a:p>
        </p:txBody>
      </p:sp>
      <p:pic>
        <p:nvPicPr>
          <p:cNvPr id="5" name="Picture 4" descr="California"/>
          <p:cNvPicPr>
            <a:picLocks noChangeAspect="1"/>
          </p:cNvPicPr>
          <p:nvPr/>
        </p:nvPicPr>
        <p:blipFill rotWithShape="1">
          <a:blip r:embed="rId3" cstate="print">
            <a:extLst>
              <a:ext uri="{28A0092B-C50C-407E-A947-70E740481C1C}">
                <a14:useLocalDpi xmlns:a14="http://schemas.microsoft.com/office/drawing/2010/main" val="0"/>
              </a:ext>
            </a:extLst>
          </a:blip>
          <a:srcRect t="28320"/>
          <a:stretch/>
        </p:blipFill>
        <p:spPr>
          <a:xfrm>
            <a:off x="9165161" y="2690983"/>
            <a:ext cx="2273813" cy="2069022"/>
          </a:xfrm>
          <a:prstGeom prst="rect">
            <a:avLst/>
          </a:prstGeom>
        </p:spPr>
      </p:pic>
      <p:pic>
        <p:nvPicPr>
          <p:cNvPr id="10" name="Picture 9" descr="check mark"/>
          <p:cNvPicPr>
            <a:picLocks noChangeAspect="1"/>
          </p:cNvPicPr>
          <p:nvPr/>
        </p:nvPicPr>
        <p:blipFill rotWithShape="1">
          <a:blip r:embed="rId4" cstate="print">
            <a:extLst>
              <a:ext uri="{28A0092B-C50C-407E-A947-70E740481C1C}">
                <a14:useLocalDpi xmlns:a14="http://schemas.microsoft.com/office/drawing/2010/main" val="0"/>
              </a:ext>
            </a:extLst>
          </a:blip>
          <a:srcRect b="22283"/>
          <a:stretch/>
        </p:blipFill>
        <p:spPr>
          <a:xfrm>
            <a:off x="9165160" y="751504"/>
            <a:ext cx="2273813" cy="2013489"/>
          </a:xfrm>
          <a:prstGeom prst="rect">
            <a:avLst/>
          </a:prstGeom>
        </p:spPr>
      </p:pic>
    </p:spTree>
    <p:extLst>
      <p:ext uri="{BB962C8B-B14F-4D97-AF65-F5344CB8AC3E}">
        <p14:creationId xmlns:p14="http://schemas.microsoft.com/office/powerpoint/2010/main" val="19012585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Model Procurement Policy"/>
          <p:cNvSpPr>
            <a:spLocks noGrp="1"/>
          </p:cNvSpPr>
          <p:nvPr>
            <p:ph type="title"/>
          </p:nvPr>
        </p:nvSpPr>
        <p:spPr/>
        <p:txBody>
          <a:bodyPr/>
          <a:lstStyle/>
          <a:p>
            <a:r>
              <a:rPr lang="en-US" dirty="0"/>
              <a:t>Model Procurement Policy</a:t>
            </a:r>
          </a:p>
        </p:txBody>
      </p:sp>
      <p:sp>
        <p:nvSpPr>
          <p:cNvPr id="3" name="Content Placeholder 2" descr="Stand-alone policy&#10;Jurisdictions may use Model provisions to amend their existing policy&#10;Reflective of regulatory language&#10;Provision of guidance notes&#10;Explanation of provisions&#10;Highlight applicability to different conditions&#10;Provision of options&#10;Address different conditions&#10;"/>
          <p:cNvSpPr>
            <a:spLocks noGrp="1"/>
          </p:cNvSpPr>
          <p:nvPr>
            <p:ph idx="1"/>
          </p:nvPr>
        </p:nvSpPr>
        <p:spPr>
          <a:xfrm>
            <a:off x="838199" y="1849076"/>
            <a:ext cx="10303043" cy="4351338"/>
          </a:xfrm>
        </p:spPr>
        <p:txBody>
          <a:bodyPr>
            <a:normAutofit/>
          </a:bodyPr>
          <a:lstStyle/>
          <a:p>
            <a:r>
              <a:rPr lang="en-US" dirty="0"/>
              <a:t>Stand-alone policy</a:t>
            </a:r>
          </a:p>
          <a:p>
            <a:pPr lvl="1"/>
            <a:r>
              <a:rPr lang="en-US" dirty="0"/>
              <a:t>Jurisdictions may use Model provisions to amend their existing policy</a:t>
            </a:r>
          </a:p>
          <a:p>
            <a:r>
              <a:rPr lang="en-US" dirty="0"/>
              <a:t>Reflective of regulatory language</a:t>
            </a:r>
          </a:p>
          <a:p>
            <a:r>
              <a:rPr lang="en-US" dirty="0"/>
              <a:t>Provision of guidance notes</a:t>
            </a:r>
          </a:p>
          <a:p>
            <a:pPr lvl="1"/>
            <a:r>
              <a:rPr lang="en-US" dirty="0"/>
              <a:t>Explanation of provisions</a:t>
            </a:r>
          </a:p>
          <a:p>
            <a:pPr lvl="1"/>
            <a:r>
              <a:rPr lang="en-US" dirty="0"/>
              <a:t>Highlight applicability to different conditions</a:t>
            </a:r>
          </a:p>
          <a:p>
            <a:r>
              <a:rPr lang="en-US" dirty="0"/>
              <a:t>Provision of options</a:t>
            </a:r>
          </a:p>
          <a:p>
            <a:pPr lvl="1"/>
            <a:r>
              <a:rPr lang="en-US" dirty="0"/>
              <a:t>Address different conditions</a:t>
            </a:r>
          </a:p>
        </p:txBody>
      </p:sp>
      <p:pic>
        <p:nvPicPr>
          <p:cNvPr id="6" name="Picture 5" descr="grey container">
            <a:extLst>
              <a:ext uri="{FF2B5EF4-FFF2-40B4-BE49-F238E27FC236}">
                <a16:creationId xmlns:a16="http://schemas.microsoft.com/office/drawing/2014/main" id="{818A9070-FA75-E74F-83D3-62EF6E9CB7B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40179" y="4161241"/>
            <a:ext cx="991769" cy="1946429"/>
          </a:xfrm>
          <a:prstGeom prst="rect">
            <a:avLst/>
          </a:prstGeom>
        </p:spPr>
      </p:pic>
      <p:pic>
        <p:nvPicPr>
          <p:cNvPr id="4" name="Picture 3" descr="green container">
            <a:extLst>
              <a:ext uri="{FF2B5EF4-FFF2-40B4-BE49-F238E27FC236}">
                <a16:creationId xmlns:a16="http://schemas.microsoft.com/office/drawing/2014/main" id="{A0ED333A-38AF-194F-A282-4D21F7F3CBB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78026" y="4161240"/>
            <a:ext cx="991769" cy="1946429"/>
          </a:xfrm>
          <a:prstGeom prst="rect">
            <a:avLst/>
          </a:prstGeom>
        </p:spPr>
      </p:pic>
      <p:pic>
        <p:nvPicPr>
          <p:cNvPr id="5" name="Picture 4" descr="blue container">
            <a:extLst>
              <a:ext uri="{FF2B5EF4-FFF2-40B4-BE49-F238E27FC236}">
                <a16:creationId xmlns:a16="http://schemas.microsoft.com/office/drawing/2014/main" id="{8558A19A-4B58-864A-9A1B-59FE5F1C744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515012" y="4161239"/>
            <a:ext cx="991769" cy="1946429"/>
          </a:xfrm>
          <a:prstGeom prst="rect">
            <a:avLst/>
          </a:prstGeom>
        </p:spPr>
      </p:pic>
    </p:spTree>
    <p:extLst>
      <p:ext uri="{BB962C8B-B14F-4D97-AF65-F5344CB8AC3E}">
        <p14:creationId xmlns:p14="http://schemas.microsoft.com/office/powerpoint/2010/main" val="34074306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Important Considerations"/>
          <p:cNvSpPr>
            <a:spLocks noGrp="1"/>
          </p:cNvSpPr>
          <p:nvPr>
            <p:ph type="title"/>
          </p:nvPr>
        </p:nvSpPr>
        <p:spPr/>
        <p:txBody>
          <a:bodyPr/>
          <a:lstStyle/>
          <a:p>
            <a:r>
              <a:rPr lang="en-US" dirty="0"/>
              <a:t>Important Considerations</a:t>
            </a:r>
          </a:p>
        </p:txBody>
      </p:sp>
      <p:sp>
        <p:nvSpPr>
          <p:cNvPr id="3" name="Content Placeholder 2" descr="Create a new policy or amend an existing policy&#10;Review SB 1383 requirements while using Model&#10;Each jurisdiction is responsible for achieving compliance&#10;Involve jurisdiction’s legal counsel for standard legal provisions and review&#10;Engage with affected parties to streamline implementation&#10;Recognize the Model provides example language ONLY  &#10;Customization and modification is expected&#10;"/>
          <p:cNvSpPr>
            <a:spLocks noGrp="1"/>
          </p:cNvSpPr>
          <p:nvPr>
            <p:ph idx="1"/>
          </p:nvPr>
        </p:nvSpPr>
        <p:spPr>
          <a:xfrm>
            <a:off x="838200" y="1608455"/>
            <a:ext cx="10116220" cy="4351338"/>
          </a:xfrm>
        </p:spPr>
        <p:txBody>
          <a:bodyPr/>
          <a:lstStyle/>
          <a:p>
            <a:r>
              <a:rPr lang="en-US" dirty="0"/>
              <a:t>Create a new policy or amend an existing policy</a:t>
            </a:r>
          </a:p>
          <a:p>
            <a:r>
              <a:rPr lang="en-US" dirty="0"/>
              <a:t>Review SB 1383 requirements while using Model</a:t>
            </a:r>
          </a:p>
          <a:p>
            <a:pPr lvl="1">
              <a:lnSpc>
                <a:spcPct val="100000"/>
              </a:lnSpc>
            </a:pPr>
            <a:r>
              <a:rPr lang="en-US" dirty="0"/>
              <a:t>Each jurisdiction is responsible for achieving compliance</a:t>
            </a:r>
          </a:p>
          <a:p>
            <a:r>
              <a:rPr lang="en-US" dirty="0"/>
              <a:t>Involve jurisdiction’s legal counsel for standard legal provisions and review</a:t>
            </a:r>
          </a:p>
          <a:p>
            <a:r>
              <a:rPr lang="en-US" dirty="0"/>
              <a:t>Engage with affected parties to streamline implementation</a:t>
            </a:r>
          </a:p>
          <a:p>
            <a:r>
              <a:rPr lang="en-US" dirty="0"/>
              <a:t>Recognize the Model provides example language ONLY  </a:t>
            </a:r>
          </a:p>
          <a:p>
            <a:pPr lvl="1">
              <a:lnSpc>
                <a:spcPct val="100000"/>
              </a:lnSpc>
            </a:pPr>
            <a:r>
              <a:rPr lang="en-US" dirty="0"/>
              <a:t>Customization and modification is expected</a:t>
            </a:r>
          </a:p>
        </p:txBody>
      </p:sp>
    </p:spTree>
    <p:extLst>
      <p:ext uri="{BB962C8B-B14F-4D97-AF65-F5344CB8AC3E}">
        <p14:creationId xmlns:p14="http://schemas.microsoft.com/office/powerpoint/2010/main" val="9309121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C183D7F6-B498-43B3-948B-1728B52AA6E4}">
                <adec:decorative xmlns:adec="http://schemas.microsoft.com/office/drawing/2017/decorative" val="1"/>
              </a:ext>
            </a:extLst>
          </p:cNvPr>
          <p:cNvSpPr/>
          <p:nvPr/>
        </p:nvSpPr>
        <p:spPr>
          <a:xfrm>
            <a:off x="419694" y="1745933"/>
            <a:ext cx="3826168" cy="423043"/>
          </a:xfrm>
          <a:prstGeom prst="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Rectangle 9">
            <a:extLst>
              <a:ext uri="{C183D7F6-B498-43B3-948B-1728B52AA6E4}">
                <adec:decorative xmlns:adec="http://schemas.microsoft.com/office/drawing/2017/decorative" val="1"/>
              </a:ext>
            </a:extLst>
          </p:cNvPr>
          <p:cNvSpPr/>
          <p:nvPr/>
        </p:nvSpPr>
        <p:spPr>
          <a:xfrm>
            <a:off x="419694" y="3319108"/>
            <a:ext cx="4531768" cy="382035"/>
          </a:xfrm>
          <a:prstGeom prst="rect">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descr="Guidance, Options, and SB 1383 Content"/>
          <p:cNvSpPr>
            <a:spLocks noGrp="1"/>
          </p:cNvSpPr>
          <p:nvPr>
            <p:ph type="title"/>
          </p:nvPr>
        </p:nvSpPr>
        <p:spPr>
          <a:xfrm>
            <a:off x="838199" y="98922"/>
            <a:ext cx="11234195" cy="1325563"/>
          </a:xfrm>
        </p:spPr>
        <p:txBody>
          <a:bodyPr/>
          <a:lstStyle/>
          <a:p>
            <a:r>
              <a:rPr lang="en-US" dirty="0"/>
              <a:t>Guidance, Options, and SB 1383 Content</a:t>
            </a:r>
          </a:p>
        </p:txBody>
      </p:sp>
      <p:pic>
        <p:nvPicPr>
          <p:cNvPr id="3" name="Picture 2" descr="General Guidance, Optionality, and SB 1383 - specific Content"/>
          <p:cNvPicPr>
            <a:picLocks noChangeAspect="1"/>
          </p:cNvPicPr>
          <p:nvPr/>
        </p:nvPicPr>
        <p:blipFill>
          <a:blip r:embed="rId3"/>
          <a:stretch>
            <a:fillRect/>
          </a:stretch>
        </p:blipFill>
        <p:spPr>
          <a:xfrm>
            <a:off x="5058664" y="1701265"/>
            <a:ext cx="6890020" cy="3551686"/>
          </a:xfrm>
          <a:prstGeom prst="rect">
            <a:avLst/>
          </a:prstGeom>
          <a:ln w="3175">
            <a:solidFill>
              <a:schemeClr val="tx1"/>
            </a:solidFill>
          </a:ln>
        </p:spPr>
      </p:pic>
      <p:sp>
        <p:nvSpPr>
          <p:cNvPr id="9" name="Content Placeholder 2" descr="General guidance notes                      &#10;&#10;&#10;Specific customization notes&#10;&#10;&#10;SB 1383-specific content&#10;"/>
          <p:cNvSpPr txBox="1">
            <a:spLocks/>
          </p:cNvSpPr>
          <p:nvPr/>
        </p:nvSpPr>
        <p:spPr>
          <a:xfrm>
            <a:off x="419694" y="1745933"/>
            <a:ext cx="5066705" cy="44187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General guidance notes                      </a:t>
            </a:r>
          </a:p>
          <a:p>
            <a:pPr marL="0" indent="0">
              <a:buNone/>
            </a:pPr>
            <a:endParaRPr lang="en-US" dirty="0"/>
          </a:p>
          <a:p>
            <a:pPr marL="0" indent="0">
              <a:buNone/>
            </a:pPr>
            <a:endParaRPr lang="en-US" dirty="0"/>
          </a:p>
          <a:p>
            <a:pPr marL="0" indent="0">
              <a:buNone/>
            </a:pPr>
            <a:r>
              <a:rPr lang="en-US" dirty="0"/>
              <a:t>Specific customization notes</a:t>
            </a:r>
            <a:endParaRPr lang="en-US" dirty="0">
              <a:solidFill>
                <a:srgbClr val="280DF3"/>
              </a:solidFill>
            </a:endParaRPr>
          </a:p>
          <a:p>
            <a:pPr marL="0" indent="0">
              <a:buNone/>
            </a:pPr>
            <a:endParaRPr lang="en-US" sz="1400" dirty="0">
              <a:solidFill>
                <a:srgbClr val="280DF3"/>
              </a:solidFill>
            </a:endParaRPr>
          </a:p>
          <a:p>
            <a:pPr marL="0" indent="0">
              <a:buNone/>
            </a:pPr>
            <a:endParaRPr lang="en-US" dirty="0">
              <a:solidFill>
                <a:srgbClr val="280DF3"/>
              </a:solidFill>
            </a:endParaRPr>
          </a:p>
          <a:p>
            <a:pPr marL="0" indent="0">
              <a:buNone/>
            </a:pPr>
            <a:r>
              <a:rPr lang="en-US" dirty="0">
                <a:solidFill>
                  <a:srgbClr val="280DF3"/>
                </a:solidFill>
              </a:rPr>
              <a:t>SB 1383-specific content</a:t>
            </a:r>
            <a:endParaRPr lang="en-US" dirty="0"/>
          </a:p>
          <a:p>
            <a:endParaRPr lang="en-US" dirty="0">
              <a:solidFill>
                <a:schemeClr val="accent6">
                  <a:lumMod val="75000"/>
                </a:schemeClr>
              </a:solidFill>
            </a:endParaRPr>
          </a:p>
        </p:txBody>
      </p:sp>
    </p:spTree>
    <p:extLst>
      <p:ext uri="{BB962C8B-B14F-4D97-AF65-F5344CB8AC3E}">
        <p14:creationId xmlns:p14="http://schemas.microsoft.com/office/powerpoint/2010/main" val="38818579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1" y="0"/>
            <a:ext cx="4015409" cy="62682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descr="Organization of the &#10;Model"/>
          <p:cNvSpPr>
            <a:spLocks noGrp="1"/>
          </p:cNvSpPr>
          <p:nvPr>
            <p:ph type="title"/>
          </p:nvPr>
        </p:nvSpPr>
        <p:spPr>
          <a:xfrm>
            <a:off x="173187" y="1059187"/>
            <a:ext cx="3669031" cy="2924827"/>
          </a:xfrm>
        </p:spPr>
        <p:txBody>
          <a:bodyPr>
            <a:noAutofit/>
          </a:bodyPr>
          <a:lstStyle/>
          <a:p>
            <a:r>
              <a:rPr lang="en-US" sz="4400" dirty="0"/>
              <a:t>Organization of the </a:t>
            </a:r>
            <a:br>
              <a:rPr lang="en-US" sz="4400" dirty="0"/>
            </a:br>
            <a:r>
              <a:rPr lang="en-US" sz="4400" dirty="0"/>
              <a:t>Model</a:t>
            </a:r>
          </a:p>
        </p:txBody>
      </p:sp>
      <p:sp>
        <p:nvSpPr>
          <p:cNvPr id="5" name="Content Placeholder 2" descr="1 Purpose&#10;2 Definitions&#10;3 Recovered Organic Waste Product Procurement&#10;4 Recycled-Content Paper Procurement&#10;5 Recordkeeping Responsibilities&#10;6 Effective Date &#10;">
            <a:extLst>
              <a:ext uri="{FF2B5EF4-FFF2-40B4-BE49-F238E27FC236}">
                <a16:creationId xmlns:a16="http://schemas.microsoft.com/office/drawing/2014/main" id="{6CA38509-4DAE-40C0-B157-1F9D08CAE53F}"/>
              </a:ext>
            </a:extLst>
          </p:cNvPr>
          <p:cNvSpPr txBox="1">
            <a:spLocks/>
          </p:cNvSpPr>
          <p:nvPr/>
        </p:nvSpPr>
        <p:spPr>
          <a:xfrm>
            <a:off x="4015408" y="0"/>
            <a:ext cx="8176592" cy="6268278"/>
          </a:xfrm>
          <a:prstGeom prst="rect">
            <a:avLst/>
          </a:prstGeom>
          <a:solidFill>
            <a:srgbClr val="548543"/>
          </a:solidFill>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nSpc>
                <a:spcPct val="107000"/>
              </a:lnSpc>
              <a:spcBef>
                <a:spcPts val="0"/>
              </a:spcBef>
              <a:spcAft>
                <a:spcPts val="800"/>
              </a:spcAft>
            </a:pPr>
            <a:r>
              <a:rPr lang="en-US" sz="3000" dirty="0">
                <a:solidFill>
                  <a:schemeClr val="bg1"/>
                </a:solidFill>
                <a:ea typeface="Calibri" panose="020F0502020204030204" pitchFamily="34" charset="0"/>
                <a:cs typeface="Times New Roman" panose="02020603050405020304" pitchFamily="18" charset="0"/>
              </a:rPr>
              <a:t>1 	Purpose</a:t>
            </a:r>
          </a:p>
          <a:p>
            <a:pPr>
              <a:lnSpc>
                <a:spcPct val="107000"/>
              </a:lnSpc>
              <a:spcBef>
                <a:spcPts val="0"/>
              </a:spcBef>
              <a:spcAft>
                <a:spcPts val="800"/>
              </a:spcAft>
            </a:pPr>
            <a:r>
              <a:rPr lang="en-US" sz="3000" dirty="0">
                <a:solidFill>
                  <a:schemeClr val="bg1"/>
                </a:solidFill>
                <a:ea typeface="Calibri" panose="020F0502020204030204" pitchFamily="34" charset="0"/>
                <a:cs typeface="Times New Roman" panose="02020603050405020304" pitchFamily="18" charset="0"/>
              </a:rPr>
              <a:t>2 	Definitions</a:t>
            </a:r>
          </a:p>
          <a:p>
            <a:pPr>
              <a:lnSpc>
                <a:spcPct val="107000"/>
              </a:lnSpc>
              <a:spcBef>
                <a:spcPts val="0"/>
              </a:spcBef>
              <a:spcAft>
                <a:spcPts val="800"/>
              </a:spcAft>
            </a:pPr>
            <a:r>
              <a:rPr lang="en-US" sz="3000" dirty="0">
                <a:solidFill>
                  <a:schemeClr val="bg1"/>
                </a:solidFill>
                <a:ea typeface="Calibri" panose="020F0502020204030204" pitchFamily="34" charset="0"/>
                <a:cs typeface="Times New Roman" panose="02020603050405020304" pitchFamily="18" charset="0"/>
              </a:rPr>
              <a:t>3 	Recovered Organic Waste Product 	Procurement</a:t>
            </a:r>
          </a:p>
          <a:p>
            <a:pPr>
              <a:lnSpc>
                <a:spcPct val="107000"/>
              </a:lnSpc>
              <a:spcBef>
                <a:spcPts val="0"/>
              </a:spcBef>
              <a:spcAft>
                <a:spcPts val="800"/>
              </a:spcAft>
            </a:pPr>
            <a:r>
              <a:rPr lang="en-US" sz="3000" dirty="0">
                <a:solidFill>
                  <a:schemeClr val="bg1"/>
                </a:solidFill>
                <a:ea typeface="Calibri" panose="020F0502020204030204" pitchFamily="34" charset="0"/>
                <a:cs typeface="Times New Roman" panose="02020603050405020304" pitchFamily="18" charset="0"/>
              </a:rPr>
              <a:t>4 	Recycled-Content Paper Procurement</a:t>
            </a:r>
          </a:p>
          <a:p>
            <a:pPr>
              <a:lnSpc>
                <a:spcPct val="107000"/>
              </a:lnSpc>
              <a:spcBef>
                <a:spcPts val="0"/>
              </a:spcBef>
              <a:spcAft>
                <a:spcPts val="800"/>
              </a:spcAft>
            </a:pPr>
            <a:r>
              <a:rPr lang="en-US" sz="3000" dirty="0">
                <a:solidFill>
                  <a:schemeClr val="bg1"/>
                </a:solidFill>
                <a:ea typeface="Calibri" panose="020F0502020204030204" pitchFamily="34" charset="0"/>
                <a:cs typeface="Times New Roman" panose="02020603050405020304" pitchFamily="18" charset="0"/>
              </a:rPr>
              <a:t>5 	Recordkeeping Responsibilities</a:t>
            </a:r>
          </a:p>
          <a:p>
            <a:pPr>
              <a:lnSpc>
                <a:spcPct val="107000"/>
              </a:lnSpc>
              <a:spcBef>
                <a:spcPts val="0"/>
              </a:spcBef>
              <a:spcAft>
                <a:spcPts val="800"/>
              </a:spcAft>
            </a:pPr>
            <a:r>
              <a:rPr lang="en-US" sz="3000" dirty="0">
                <a:solidFill>
                  <a:schemeClr val="bg1"/>
                </a:solidFill>
                <a:ea typeface="Calibri" panose="020F0502020204030204" pitchFamily="34" charset="0"/>
                <a:cs typeface="Times New Roman" panose="02020603050405020304" pitchFamily="18" charset="0"/>
              </a:rPr>
              <a:t>6 	Effective Date </a:t>
            </a:r>
          </a:p>
          <a:p>
            <a:endParaRPr lang="en-US" dirty="0"/>
          </a:p>
        </p:txBody>
      </p:sp>
    </p:spTree>
    <p:extLst>
      <p:ext uri="{BB962C8B-B14F-4D97-AF65-F5344CB8AC3E}">
        <p14:creationId xmlns:p14="http://schemas.microsoft.com/office/powerpoint/2010/main" val="20891395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1: Purpose"/>
          <p:cNvSpPr>
            <a:spLocks noGrp="1"/>
          </p:cNvSpPr>
          <p:nvPr>
            <p:ph type="title"/>
          </p:nvPr>
        </p:nvSpPr>
        <p:spPr/>
        <p:txBody>
          <a:bodyPr/>
          <a:lstStyle/>
          <a:p>
            <a:r>
              <a:rPr lang="en-US" dirty="0"/>
              <a:t>Section 1: Purpose</a:t>
            </a:r>
          </a:p>
        </p:txBody>
      </p:sp>
      <p:sp>
        <p:nvSpPr>
          <p:cNvPr id="3" name="Content Placeholder 2" descr="Focus&#10;Provides policy purpose&#10;Explains policy is not required by SB 1383&#10;&#10;Guidance and Customization&#10;Expand purpose as necessary to address climate action plans or other local goals/policies&#10;Add additional benefits related to the jurisdiction’s goals/policies&#10;"/>
          <p:cNvSpPr>
            <a:spLocks noGrp="1"/>
          </p:cNvSpPr>
          <p:nvPr>
            <p:ph idx="1"/>
          </p:nvPr>
        </p:nvSpPr>
        <p:spPr>
          <a:xfrm>
            <a:off x="838200" y="1687601"/>
            <a:ext cx="8413993" cy="4351338"/>
          </a:xfrm>
        </p:spPr>
        <p:txBody>
          <a:bodyPr/>
          <a:lstStyle/>
          <a:p>
            <a:pPr marL="0" indent="0">
              <a:buNone/>
            </a:pPr>
            <a:r>
              <a:rPr lang="en-US" u="sng" dirty="0"/>
              <a:t>Focus</a:t>
            </a:r>
          </a:p>
          <a:p>
            <a:r>
              <a:rPr lang="en-US" dirty="0"/>
              <a:t>Provides policy purpose</a:t>
            </a:r>
          </a:p>
          <a:p>
            <a:r>
              <a:rPr lang="en-US" dirty="0"/>
              <a:t>Explains policy is not required by SB 1383</a:t>
            </a:r>
          </a:p>
          <a:p>
            <a:pPr marL="0" indent="0">
              <a:buNone/>
            </a:pPr>
            <a:endParaRPr lang="en-US" u="sng" dirty="0"/>
          </a:p>
          <a:p>
            <a:pPr marL="0" indent="0">
              <a:buNone/>
            </a:pPr>
            <a:r>
              <a:rPr lang="en-US" u="sng" dirty="0"/>
              <a:t>Guidance and Customization</a:t>
            </a:r>
          </a:p>
          <a:p>
            <a:r>
              <a:rPr lang="en-US" dirty="0"/>
              <a:t>Expand purpose as necessary to address climate action plans or other local goals/policies</a:t>
            </a:r>
          </a:p>
          <a:p>
            <a:r>
              <a:rPr lang="en-US" dirty="0"/>
              <a:t>Add additional benefits related to the jurisdiction’s goals/policies</a:t>
            </a:r>
          </a:p>
        </p:txBody>
      </p:sp>
      <p:pic>
        <p:nvPicPr>
          <p:cNvPr id="6" name="Picture 5" descr="Compost pile with food scraps, food soiled paper, and green waste." title="Compost Pile"/>
          <p:cNvPicPr>
            <a:picLocks noChangeAspect="1"/>
          </p:cNvPicPr>
          <p:nvPr/>
        </p:nvPicPr>
        <p:blipFill>
          <a:blip r:embed="rId3"/>
          <a:stretch>
            <a:fillRect/>
          </a:stretch>
        </p:blipFill>
        <p:spPr>
          <a:xfrm>
            <a:off x="9252193" y="55605"/>
            <a:ext cx="2755510" cy="2674466"/>
          </a:xfrm>
          <a:prstGeom prst="rect">
            <a:avLst/>
          </a:prstGeom>
        </p:spPr>
      </p:pic>
    </p:spTree>
    <p:extLst>
      <p:ext uri="{BB962C8B-B14F-4D97-AF65-F5344CB8AC3E}">
        <p14:creationId xmlns:p14="http://schemas.microsoft.com/office/powerpoint/2010/main" val="35547647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2: Definitions"/>
          <p:cNvSpPr>
            <a:spLocks noGrp="1"/>
          </p:cNvSpPr>
          <p:nvPr>
            <p:ph type="title"/>
          </p:nvPr>
        </p:nvSpPr>
        <p:spPr/>
        <p:txBody>
          <a:bodyPr/>
          <a:lstStyle/>
          <a:p>
            <a:r>
              <a:rPr lang="en-US" dirty="0"/>
              <a:t>Section 2: Definitions</a:t>
            </a:r>
          </a:p>
        </p:txBody>
      </p:sp>
      <p:sp>
        <p:nvSpPr>
          <p:cNvPr id="3" name="Content Placeholder 2" descr="Focus&#10;Reflects SB 1383 definitions&#10;Allows for customization because not comprehensive&#10;&#10;Guidance and Customization&#10;Review definitions carefully in existing ordinances, franchise, and municipal code &#10;Modify, delete, and integrate new definitions&#10;Consider requiring compost of a particular specification&#10;Consider designee for recordkeeping &#10;Delete unused definitions"/>
          <p:cNvSpPr>
            <a:spLocks noGrp="1"/>
          </p:cNvSpPr>
          <p:nvPr>
            <p:ph idx="1"/>
          </p:nvPr>
        </p:nvSpPr>
        <p:spPr>
          <a:xfrm>
            <a:off x="838200" y="1529062"/>
            <a:ext cx="10515600" cy="4711099"/>
          </a:xfrm>
        </p:spPr>
        <p:txBody>
          <a:bodyPr>
            <a:normAutofit fontScale="85000" lnSpcReduction="20000"/>
          </a:bodyPr>
          <a:lstStyle/>
          <a:p>
            <a:pPr marL="0" indent="0">
              <a:buNone/>
            </a:pPr>
            <a:r>
              <a:rPr lang="en-US" u="sng" dirty="0"/>
              <a:t>Focus</a:t>
            </a:r>
          </a:p>
          <a:p>
            <a:pPr>
              <a:lnSpc>
                <a:spcPct val="110000"/>
              </a:lnSpc>
            </a:pPr>
            <a:r>
              <a:rPr lang="en-US" dirty="0"/>
              <a:t>Reflects SB 1383 definitions</a:t>
            </a:r>
            <a:endParaRPr lang="en-US" strike="sngStrike" dirty="0"/>
          </a:p>
          <a:p>
            <a:pPr>
              <a:lnSpc>
                <a:spcPct val="110000"/>
              </a:lnSpc>
            </a:pPr>
            <a:r>
              <a:rPr lang="en-US" dirty="0"/>
              <a:t>Allows for customization because not comprehensive</a:t>
            </a:r>
          </a:p>
          <a:p>
            <a:endParaRPr lang="en-US" dirty="0"/>
          </a:p>
          <a:p>
            <a:pPr marL="0" indent="0">
              <a:buNone/>
            </a:pPr>
            <a:r>
              <a:rPr lang="en-US" u="sng" dirty="0"/>
              <a:t>Guidance and Customization</a:t>
            </a:r>
          </a:p>
          <a:p>
            <a:pPr>
              <a:lnSpc>
                <a:spcPct val="110000"/>
              </a:lnSpc>
            </a:pPr>
            <a:r>
              <a:rPr lang="en-US" dirty="0"/>
              <a:t>Review definitions carefully in existing ordinances, franchise, and municipal code </a:t>
            </a:r>
          </a:p>
          <a:p>
            <a:pPr>
              <a:lnSpc>
                <a:spcPct val="110000"/>
              </a:lnSpc>
            </a:pPr>
            <a:r>
              <a:rPr lang="en-US" dirty="0"/>
              <a:t>Modify, delete, and integrate new definitions</a:t>
            </a:r>
          </a:p>
          <a:p>
            <a:pPr>
              <a:lnSpc>
                <a:spcPct val="110000"/>
              </a:lnSpc>
            </a:pPr>
            <a:r>
              <a:rPr lang="en-US" dirty="0"/>
              <a:t>Consider requiring compost of a particular specification</a:t>
            </a:r>
          </a:p>
          <a:p>
            <a:pPr>
              <a:lnSpc>
                <a:spcPct val="110000"/>
              </a:lnSpc>
            </a:pPr>
            <a:r>
              <a:rPr lang="en-US" dirty="0"/>
              <a:t>Consider designee for recordkeeping </a:t>
            </a:r>
          </a:p>
          <a:p>
            <a:pPr>
              <a:lnSpc>
                <a:spcPct val="110000"/>
              </a:lnSpc>
            </a:pPr>
            <a:r>
              <a:rPr lang="en-US" dirty="0"/>
              <a:t>Delete unused definitions</a:t>
            </a:r>
          </a:p>
        </p:txBody>
      </p:sp>
      <p:pic>
        <p:nvPicPr>
          <p:cNvPr id="5" name="Picture 4" descr="writing paper">
            <a:extLst>
              <a:ext uri="{FF2B5EF4-FFF2-40B4-BE49-F238E27FC236}">
                <a16:creationId xmlns:a16="http://schemas.microsoft.com/office/drawing/2014/main" id="{83BC3214-2A28-C247-A233-43D9DA50171B}"/>
              </a:ext>
            </a:extLst>
          </p:cNvPr>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10478348" y="386557"/>
            <a:ext cx="1414020" cy="1371600"/>
          </a:xfrm>
          <a:prstGeom prst="rect">
            <a:avLst/>
          </a:prstGeom>
        </p:spPr>
      </p:pic>
    </p:spTree>
    <p:extLst>
      <p:ext uri="{BB962C8B-B14F-4D97-AF65-F5344CB8AC3E}">
        <p14:creationId xmlns:p14="http://schemas.microsoft.com/office/powerpoint/2010/main" val="17127386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descr="Section 3: Recovered Organic Waste Product Procurement"/>
          <p:cNvSpPr>
            <a:spLocks noGrp="1"/>
          </p:cNvSpPr>
          <p:nvPr>
            <p:ph type="title"/>
          </p:nvPr>
        </p:nvSpPr>
        <p:spPr>
          <a:xfrm>
            <a:off x="831850" y="399564"/>
            <a:ext cx="7518066" cy="2382826"/>
          </a:xfrm>
        </p:spPr>
        <p:txBody>
          <a:bodyPr>
            <a:normAutofit/>
          </a:bodyPr>
          <a:lstStyle/>
          <a:p>
            <a:r>
              <a:rPr lang="en-US" sz="4800" dirty="0"/>
              <a:t>Section 3: Recovered Organic Waste Product Procurement</a:t>
            </a:r>
          </a:p>
        </p:txBody>
      </p:sp>
      <p:sp>
        <p:nvSpPr>
          <p:cNvPr id="5" name="Text Placeholder 4" descr="3.1  Procurement Targets&#10;3.2  Requirements for Jurisdiction Departments&#10;3.3  Requirements for Direct Service Providers&#10;"/>
          <p:cNvSpPr>
            <a:spLocks noGrp="1"/>
          </p:cNvSpPr>
          <p:nvPr>
            <p:ph type="body" idx="1"/>
          </p:nvPr>
        </p:nvSpPr>
        <p:spPr>
          <a:xfrm>
            <a:off x="831850" y="3119802"/>
            <a:ext cx="6914424" cy="1500187"/>
          </a:xfrm>
        </p:spPr>
        <p:txBody>
          <a:bodyPr/>
          <a:lstStyle/>
          <a:p>
            <a:r>
              <a:rPr lang="en-US" dirty="0">
                <a:solidFill>
                  <a:schemeClr val="bg2">
                    <a:lumMod val="25000"/>
                  </a:schemeClr>
                </a:solidFill>
              </a:rPr>
              <a:t>3.1  Procurement Targets</a:t>
            </a:r>
          </a:p>
          <a:p>
            <a:r>
              <a:rPr lang="en-US" dirty="0">
                <a:solidFill>
                  <a:schemeClr val="bg2">
                    <a:lumMod val="25000"/>
                  </a:schemeClr>
                </a:solidFill>
              </a:rPr>
              <a:t>3.2  Requirements for Jurisdiction Departments</a:t>
            </a:r>
          </a:p>
          <a:p>
            <a:r>
              <a:rPr lang="en-US" dirty="0">
                <a:solidFill>
                  <a:schemeClr val="bg2">
                    <a:lumMod val="25000"/>
                  </a:schemeClr>
                </a:solidFill>
              </a:rPr>
              <a:t>3.3  Requirements for Direct Service Providers</a:t>
            </a:r>
          </a:p>
        </p:txBody>
      </p:sp>
      <p:pic>
        <p:nvPicPr>
          <p:cNvPr id="3" name="Picture 2" descr="field of compost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03475" y="399563"/>
            <a:ext cx="3592286" cy="1847668"/>
          </a:xfrm>
          <a:prstGeom prst="rect">
            <a:avLst/>
          </a:prstGeom>
        </p:spPr>
      </p:pic>
      <p:pic>
        <p:nvPicPr>
          <p:cNvPr id="9" name="Picture 8" title="Loading Natural Gas into a Truck"/>
          <p:cNvPicPr>
            <a:picLocks noChangeAspect="1"/>
          </p:cNvPicPr>
          <p:nvPr/>
        </p:nvPicPr>
        <p:blipFill rotWithShape="1">
          <a:blip r:embed="rId4"/>
          <a:srcRect l="5936"/>
          <a:stretch/>
        </p:blipFill>
        <p:spPr>
          <a:xfrm>
            <a:off x="8203475" y="2377440"/>
            <a:ext cx="3592286" cy="2199095"/>
          </a:xfrm>
          <a:prstGeom prst="rect">
            <a:avLst/>
          </a:prstGeom>
        </p:spPr>
      </p:pic>
    </p:spTree>
    <p:extLst>
      <p:ext uri="{BB962C8B-B14F-4D97-AF65-F5344CB8AC3E}">
        <p14:creationId xmlns:p14="http://schemas.microsoft.com/office/powerpoint/2010/main" val="16680585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3.1: Procurement Target"/>
          <p:cNvSpPr>
            <a:spLocks noGrp="1"/>
          </p:cNvSpPr>
          <p:nvPr>
            <p:ph type="title"/>
          </p:nvPr>
        </p:nvSpPr>
        <p:spPr>
          <a:xfrm>
            <a:off x="838200" y="431512"/>
            <a:ext cx="10462054" cy="1327727"/>
          </a:xfrm>
        </p:spPr>
        <p:txBody>
          <a:bodyPr>
            <a:normAutofit/>
          </a:bodyPr>
          <a:lstStyle/>
          <a:p>
            <a:pPr>
              <a:spcAft>
                <a:spcPts val="600"/>
              </a:spcAft>
            </a:pPr>
            <a:r>
              <a:rPr lang="en-US" dirty="0"/>
              <a:t>Section 3.1: Procurement Target</a:t>
            </a:r>
          </a:p>
        </p:txBody>
      </p:sp>
      <p:sp>
        <p:nvSpPr>
          <p:cNvPr id="3" name="Content Placeholder 2" descr="Focus&#10;Requires specified jurisdictions to procure organic waste products to meet or exceed its SB 1383 target&#10;&#10;Guidance and Customization&#10;Specifies that targets are only applicable if the jurisdiction is a city, county, or city and county&#10;Identifies that rural cities and counties are exempt until January 1, 2027&#10;"/>
          <p:cNvSpPr>
            <a:spLocks noGrp="1"/>
          </p:cNvSpPr>
          <p:nvPr>
            <p:ph idx="1"/>
          </p:nvPr>
        </p:nvSpPr>
        <p:spPr>
          <a:xfrm>
            <a:off x="838200" y="1847876"/>
            <a:ext cx="9325883" cy="4199882"/>
          </a:xfrm>
        </p:spPr>
        <p:txBody>
          <a:bodyPr>
            <a:normAutofit/>
          </a:bodyPr>
          <a:lstStyle/>
          <a:p>
            <a:pPr marL="0" indent="0">
              <a:buNone/>
            </a:pPr>
            <a:r>
              <a:rPr lang="en-US" u="sng" dirty="0"/>
              <a:t>Focus</a:t>
            </a:r>
          </a:p>
          <a:p>
            <a:r>
              <a:rPr lang="en-US" dirty="0"/>
              <a:t>Requires specified jurisdictions to procure organic waste products to meet or exceed its SB 1383 target</a:t>
            </a:r>
          </a:p>
          <a:p>
            <a:endParaRPr lang="en-US" dirty="0"/>
          </a:p>
          <a:p>
            <a:pPr marL="0" indent="0">
              <a:buNone/>
            </a:pPr>
            <a:r>
              <a:rPr lang="en-US" u="sng" dirty="0"/>
              <a:t>Guidance and Customization</a:t>
            </a:r>
          </a:p>
          <a:p>
            <a:r>
              <a:rPr lang="en-US" dirty="0"/>
              <a:t>Specifies that targets are only applicable if the jurisdiction is a city, county, or city and county</a:t>
            </a:r>
          </a:p>
          <a:p>
            <a:r>
              <a:rPr lang="en-US" dirty="0"/>
              <a:t>Identifies that rural cities and counties are exempt until January 1, 2027</a:t>
            </a:r>
          </a:p>
          <a:p>
            <a:pPr marL="0" indent="0">
              <a:buNone/>
            </a:pPr>
            <a:endParaRPr lang="en-US" u="sng" dirty="0"/>
          </a:p>
        </p:txBody>
      </p:sp>
      <p:pic>
        <p:nvPicPr>
          <p:cNvPr id="6" name="Picture 5" descr="down trend"/>
          <p:cNvPicPr>
            <a:picLocks noChangeAspect="1"/>
          </p:cNvPicPr>
          <p:nvPr/>
        </p:nvPicPr>
        <p:blipFill rotWithShape="1">
          <a:blip r:embed="rId3" cstate="print">
            <a:extLst>
              <a:ext uri="{28A0092B-C50C-407E-A947-70E740481C1C}">
                <a14:useLocalDpi xmlns:a14="http://schemas.microsoft.com/office/drawing/2010/main" val="0"/>
              </a:ext>
            </a:extLst>
          </a:blip>
          <a:srcRect t="27838"/>
          <a:stretch/>
        </p:blipFill>
        <p:spPr>
          <a:xfrm>
            <a:off x="10271717" y="387639"/>
            <a:ext cx="1553490" cy="1371600"/>
          </a:xfrm>
          <a:prstGeom prst="rect">
            <a:avLst/>
          </a:prstGeom>
        </p:spPr>
      </p:pic>
    </p:spTree>
    <p:extLst>
      <p:ext uri="{BB962C8B-B14F-4D97-AF65-F5344CB8AC3E}">
        <p14:creationId xmlns:p14="http://schemas.microsoft.com/office/powerpoint/2010/main" val="24558248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3.2: Requirements for Departments"/>
          <p:cNvSpPr>
            <a:spLocks noGrp="1"/>
          </p:cNvSpPr>
          <p:nvPr>
            <p:ph type="title"/>
          </p:nvPr>
        </p:nvSpPr>
        <p:spPr>
          <a:xfrm>
            <a:off x="838200" y="365125"/>
            <a:ext cx="10097530" cy="1325563"/>
          </a:xfrm>
        </p:spPr>
        <p:txBody>
          <a:bodyPr>
            <a:normAutofit/>
          </a:bodyPr>
          <a:lstStyle/>
          <a:p>
            <a:r>
              <a:rPr lang="en-US" dirty="0"/>
              <a:t>Section 3.2: Requirements for Departments</a:t>
            </a:r>
            <a:endParaRPr lang="en-US" sz="6600" dirty="0"/>
          </a:p>
        </p:txBody>
      </p:sp>
      <p:sp>
        <p:nvSpPr>
          <p:cNvPr id="3" name="Content Placeholder 2" descr="Focus&#10;Details requirements surrounding procurement and recordkeeping&#10;&#10;Guidance and Customization&#10;Suggests record submission upon project completion or subject to  recordkeeping designee’s timeline&#10;Identifies mulch from chipping/grinding operations does not count&#10;Highlights need for ordinance/enforceable mechanism for mulch specifications &#10;Describes electricity from biomass conversion eligible only if it receives feedstock from specified solid waste facilities&#10;"/>
          <p:cNvSpPr>
            <a:spLocks noGrp="1"/>
          </p:cNvSpPr>
          <p:nvPr>
            <p:ph idx="1"/>
          </p:nvPr>
        </p:nvSpPr>
        <p:spPr>
          <a:xfrm>
            <a:off x="838199" y="1825625"/>
            <a:ext cx="10789433" cy="4351338"/>
          </a:xfrm>
        </p:spPr>
        <p:txBody>
          <a:bodyPr>
            <a:normAutofit fontScale="85000" lnSpcReduction="20000"/>
          </a:bodyPr>
          <a:lstStyle/>
          <a:p>
            <a:pPr marL="0" indent="0">
              <a:buNone/>
            </a:pPr>
            <a:r>
              <a:rPr lang="en-US" u="sng" dirty="0"/>
              <a:t>Focus</a:t>
            </a:r>
          </a:p>
          <a:p>
            <a:r>
              <a:rPr lang="en-US" dirty="0"/>
              <a:t>Details requirements surrounding procurement and recordkeeping</a:t>
            </a:r>
          </a:p>
          <a:p>
            <a:pPr marL="0" indent="0">
              <a:buNone/>
            </a:pPr>
            <a:endParaRPr lang="en-US" u="sng" dirty="0"/>
          </a:p>
          <a:p>
            <a:pPr marL="0" indent="0">
              <a:buNone/>
            </a:pPr>
            <a:r>
              <a:rPr lang="en-US" u="sng" dirty="0"/>
              <a:t>Guidance and Customization</a:t>
            </a:r>
          </a:p>
          <a:p>
            <a:pPr>
              <a:lnSpc>
                <a:spcPct val="110000"/>
              </a:lnSpc>
            </a:pPr>
            <a:r>
              <a:rPr lang="en-US" dirty="0"/>
              <a:t>Suggests record submission upon project completion or subject to  recordkeeping designee’s timeline</a:t>
            </a:r>
          </a:p>
          <a:p>
            <a:pPr>
              <a:lnSpc>
                <a:spcPct val="110000"/>
              </a:lnSpc>
            </a:pPr>
            <a:r>
              <a:rPr lang="en-US" dirty="0"/>
              <a:t>Identifies mulch from chipping/grinding operations does not count</a:t>
            </a:r>
          </a:p>
          <a:p>
            <a:pPr>
              <a:lnSpc>
                <a:spcPct val="110000"/>
              </a:lnSpc>
            </a:pPr>
            <a:r>
              <a:rPr lang="en-US" dirty="0"/>
              <a:t>Highlights need for ordinance/enforceable mechanism for mulch specifications </a:t>
            </a:r>
          </a:p>
          <a:p>
            <a:pPr>
              <a:lnSpc>
                <a:spcPct val="110000"/>
              </a:lnSpc>
            </a:pPr>
            <a:r>
              <a:rPr lang="en-US" dirty="0"/>
              <a:t>Describes electricity from biomass conversion eligible only if it receives feedstock from specified solid waste facilities</a:t>
            </a:r>
          </a:p>
        </p:txBody>
      </p:sp>
      <p:grpSp>
        <p:nvGrpSpPr>
          <p:cNvPr id="6" name="Group 5">
            <a:extLst>
              <a:ext uri="{C183D7F6-B498-43B3-948B-1728B52AA6E4}">
                <adec:decorative xmlns:adec="http://schemas.microsoft.com/office/drawing/2017/decorative" val="1"/>
              </a:ext>
            </a:extLst>
          </p:cNvPr>
          <p:cNvGrpSpPr/>
          <p:nvPr/>
        </p:nvGrpSpPr>
        <p:grpSpPr>
          <a:xfrm>
            <a:off x="10333252" y="419343"/>
            <a:ext cx="1589479" cy="1338814"/>
            <a:chOff x="805336" y="2701982"/>
            <a:chExt cx="2273300" cy="1955800"/>
          </a:xfrm>
        </p:grpSpPr>
        <p:pic>
          <p:nvPicPr>
            <p:cNvPr id="7" name="Picture 6">
              <a:extLst>
                <a:ext uri="{FF2B5EF4-FFF2-40B4-BE49-F238E27FC236}">
                  <a16:creationId xmlns:a16="http://schemas.microsoft.com/office/drawing/2014/main" id="{2F606B08-3A23-BE47-A732-15B75D01D1FB}"/>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5336" y="2701982"/>
              <a:ext cx="2273300" cy="1955800"/>
            </a:xfrm>
            <a:prstGeom prst="rect">
              <a:avLst/>
            </a:prstGeom>
          </p:spPr>
        </p:pic>
        <p:pic>
          <p:nvPicPr>
            <p:cNvPr id="8" name="Picture 7" descr="recycling chasing arrows icon">
              <a:extLst>
                <a:ext uri="{FF2B5EF4-FFF2-40B4-BE49-F238E27FC236}">
                  <a16:creationId xmlns:a16="http://schemas.microsoft.com/office/drawing/2014/main" id="{725EA57E-B51C-EB47-8E04-0FBB6E0BB86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99469" y="3165783"/>
              <a:ext cx="1085034" cy="1060742"/>
            </a:xfrm>
            <a:prstGeom prst="rect">
              <a:avLst/>
            </a:prstGeom>
          </p:spPr>
        </p:pic>
      </p:grpSp>
    </p:spTree>
    <p:extLst>
      <p:ext uri="{BB962C8B-B14F-4D97-AF65-F5344CB8AC3E}">
        <p14:creationId xmlns:p14="http://schemas.microsoft.com/office/powerpoint/2010/main" val="20536584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3.3: Requirements for &#10;Direct Service Providers"/>
          <p:cNvSpPr>
            <a:spLocks noGrp="1"/>
          </p:cNvSpPr>
          <p:nvPr>
            <p:ph type="title"/>
          </p:nvPr>
        </p:nvSpPr>
        <p:spPr>
          <a:xfrm>
            <a:off x="838200" y="249378"/>
            <a:ext cx="10338486" cy="1325563"/>
          </a:xfrm>
        </p:spPr>
        <p:txBody>
          <a:bodyPr>
            <a:normAutofit/>
          </a:bodyPr>
          <a:lstStyle/>
          <a:p>
            <a:r>
              <a:rPr lang="en-US" dirty="0"/>
              <a:t>Section 3.3: Requirements for </a:t>
            </a:r>
            <a:br>
              <a:rPr lang="en-US" dirty="0"/>
            </a:br>
            <a:r>
              <a:rPr lang="en-US" dirty="0"/>
              <a:t>Direct Service Providers</a:t>
            </a:r>
            <a:endParaRPr lang="en-US" sz="6600" dirty="0"/>
          </a:p>
        </p:txBody>
      </p:sp>
      <p:sp>
        <p:nvSpPr>
          <p:cNvPr id="3" name="Content Placeholder 2" descr="Focus&#10;Includes Model Water Efficient Landscaping Ordinance (MWELO) requirements&#10;Presents recovered organic waste product standards&#10;Details renewable natural gas procurement by direct service providers&#10;&#10;Guidance Notes&#10;Acknowledges list is not inclusive of all MWELO – includes compost / mulch components only&#10;Considers haulers/processors providing compost / mulch to jurisdiction and customers&#10;Considers bid preference for renewable gas transportation services"/>
          <p:cNvSpPr>
            <a:spLocks noGrp="1"/>
          </p:cNvSpPr>
          <p:nvPr>
            <p:ph idx="1"/>
          </p:nvPr>
        </p:nvSpPr>
        <p:spPr>
          <a:xfrm>
            <a:off x="838200" y="1759962"/>
            <a:ext cx="10846819" cy="4842439"/>
          </a:xfrm>
        </p:spPr>
        <p:txBody>
          <a:bodyPr>
            <a:normAutofit fontScale="62500" lnSpcReduction="20000"/>
          </a:bodyPr>
          <a:lstStyle/>
          <a:p>
            <a:pPr marL="0" indent="0">
              <a:buNone/>
            </a:pPr>
            <a:r>
              <a:rPr lang="en-US" sz="4200" u="sng" dirty="0"/>
              <a:t>Focus</a:t>
            </a:r>
          </a:p>
          <a:p>
            <a:pPr>
              <a:lnSpc>
                <a:spcPct val="110000"/>
              </a:lnSpc>
              <a:spcBef>
                <a:spcPts val="600"/>
              </a:spcBef>
            </a:pPr>
            <a:r>
              <a:rPr lang="en-US" sz="3800" dirty="0"/>
              <a:t>Includes Model Water Efficient Landscaping Ordinance (MWELO) requirements</a:t>
            </a:r>
            <a:endParaRPr lang="en-US" sz="3800" strike="sngStrike" dirty="0"/>
          </a:p>
          <a:p>
            <a:pPr>
              <a:lnSpc>
                <a:spcPct val="110000"/>
              </a:lnSpc>
              <a:spcBef>
                <a:spcPts val="600"/>
              </a:spcBef>
            </a:pPr>
            <a:r>
              <a:rPr lang="en-US" sz="3800" dirty="0"/>
              <a:t>Presents recovered organic waste product standards</a:t>
            </a:r>
            <a:endParaRPr lang="en-US" sz="3800" strike="sngStrike" dirty="0"/>
          </a:p>
          <a:p>
            <a:pPr>
              <a:lnSpc>
                <a:spcPct val="110000"/>
              </a:lnSpc>
              <a:spcBef>
                <a:spcPts val="600"/>
              </a:spcBef>
            </a:pPr>
            <a:r>
              <a:rPr lang="en-US" sz="3800" dirty="0"/>
              <a:t>Details renewable natural gas procurement by direct service providers</a:t>
            </a:r>
          </a:p>
          <a:p>
            <a:pPr marL="0" indent="0">
              <a:spcBef>
                <a:spcPts val="600"/>
              </a:spcBef>
              <a:buNone/>
            </a:pPr>
            <a:endParaRPr lang="en-US" sz="3800" u="sng" dirty="0"/>
          </a:p>
          <a:p>
            <a:pPr marL="0" indent="0">
              <a:spcBef>
                <a:spcPts val="600"/>
              </a:spcBef>
              <a:buNone/>
            </a:pPr>
            <a:r>
              <a:rPr lang="en-US" sz="4200" u="sng" dirty="0"/>
              <a:t>Guidance Notes</a:t>
            </a:r>
          </a:p>
          <a:p>
            <a:pPr>
              <a:lnSpc>
                <a:spcPct val="110000"/>
              </a:lnSpc>
              <a:spcBef>
                <a:spcPts val="600"/>
              </a:spcBef>
            </a:pPr>
            <a:r>
              <a:rPr lang="en-US" sz="3800" dirty="0"/>
              <a:t>Acknowledges list is not inclusive of all MWELO – includes compost / mulch components only</a:t>
            </a:r>
          </a:p>
          <a:p>
            <a:pPr>
              <a:lnSpc>
                <a:spcPct val="110000"/>
              </a:lnSpc>
              <a:spcBef>
                <a:spcPts val="600"/>
              </a:spcBef>
            </a:pPr>
            <a:r>
              <a:rPr lang="en-US" sz="3800" dirty="0"/>
              <a:t>Considers haulers/processors providing compost / mulch to jurisdiction and customers</a:t>
            </a:r>
          </a:p>
          <a:p>
            <a:pPr>
              <a:lnSpc>
                <a:spcPct val="110000"/>
              </a:lnSpc>
              <a:spcBef>
                <a:spcPts val="600"/>
              </a:spcBef>
            </a:pPr>
            <a:r>
              <a:rPr lang="en-US" sz="3800" dirty="0"/>
              <a:t>Considers bid preference for renewable gas transportation services</a:t>
            </a:r>
            <a:endParaRPr lang="en-US" dirty="0"/>
          </a:p>
        </p:txBody>
      </p:sp>
      <p:pic>
        <p:nvPicPr>
          <p:cNvPr id="6" name="Picture 5" descr="recycling truck"/>
          <p:cNvPicPr>
            <a:picLocks noChangeAspect="1"/>
          </p:cNvPicPr>
          <p:nvPr/>
        </p:nvPicPr>
        <p:blipFill rotWithShape="1">
          <a:blip r:embed="rId3" cstate="print">
            <a:extLst>
              <a:ext uri="{28A0092B-C50C-407E-A947-70E740481C1C}">
                <a14:useLocalDpi xmlns:a14="http://schemas.microsoft.com/office/drawing/2010/main" val="0"/>
              </a:ext>
            </a:extLst>
          </a:blip>
          <a:srcRect b="21449"/>
          <a:stretch/>
        </p:blipFill>
        <p:spPr>
          <a:xfrm>
            <a:off x="9837569" y="365125"/>
            <a:ext cx="1847450" cy="1653509"/>
          </a:xfrm>
          <a:prstGeom prst="rect">
            <a:avLst/>
          </a:prstGeom>
        </p:spPr>
      </p:pic>
    </p:spTree>
    <p:extLst>
      <p:ext uri="{BB962C8B-B14F-4D97-AF65-F5344CB8AC3E}">
        <p14:creationId xmlns:p14="http://schemas.microsoft.com/office/powerpoint/2010/main" val="18838174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descr="Section 4: Recycled-Content Paper Procurement"/>
          <p:cNvSpPr>
            <a:spLocks noGrp="1"/>
          </p:cNvSpPr>
          <p:nvPr>
            <p:ph type="title"/>
          </p:nvPr>
        </p:nvSpPr>
        <p:spPr>
          <a:xfrm>
            <a:off x="831850" y="1288633"/>
            <a:ext cx="6110371" cy="2852737"/>
          </a:xfrm>
        </p:spPr>
        <p:txBody>
          <a:bodyPr>
            <a:normAutofit/>
          </a:bodyPr>
          <a:lstStyle/>
          <a:p>
            <a:r>
              <a:rPr lang="en-US" sz="4800" dirty="0"/>
              <a:t>Section 4: Recycled-Content Paper Procurement</a:t>
            </a:r>
          </a:p>
        </p:txBody>
      </p:sp>
      <p:sp>
        <p:nvSpPr>
          <p:cNvPr id="5" name="Text Placeholder 4" descr="4.1  Requirements for Jurisdiction&#10;4.2  Requirements for Vendors&#10;"/>
          <p:cNvSpPr>
            <a:spLocks noGrp="1"/>
          </p:cNvSpPr>
          <p:nvPr>
            <p:ph type="body" idx="1"/>
          </p:nvPr>
        </p:nvSpPr>
        <p:spPr/>
        <p:txBody>
          <a:bodyPr>
            <a:normAutofit/>
          </a:bodyPr>
          <a:lstStyle/>
          <a:p>
            <a:r>
              <a:rPr lang="en-US" dirty="0">
                <a:solidFill>
                  <a:schemeClr val="bg2">
                    <a:lumMod val="25000"/>
                  </a:schemeClr>
                </a:solidFill>
              </a:rPr>
              <a:t>4.1  Requirements for Jurisdiction</a:t>
            </a:r>
          </a:p>
          <a:p>
            <a:r>
              <a:rPr lang="en-US" dirty="0">
                <a:solidFill>
                  <a:schemeClr val="bg2">
                    <a:lumMod val="25000"/>
                  </a:schemeClr>
                </a:solidFill>
              </a:rPr>
              <a:t>4.2  Requirements for Vendors</a:t>
            </a:r>
          </a:p>
        </p:txBody>
      </p:sp>
      <p:pic>
        <p:nvPicPr>
          <p:cNvPr id="1026" name="Picture 2" title="Recycled-content paper clip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1116" y="1736018"/>
            <a:ext cx="5715000" cy="238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05626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4.1: Paper Procurement for Jurisdiction Departments"/>
          <p:cNvSpPr>
            <a:spLocks noGrp="1"/>
          </p:cNvSpPr>
          <p:nvPr>
            <p:ph type="title"/>
          </p:nvPr>
        </p:nvSpPr>
        <p:spPr/>
        <p:txBody>
          <a:bodyPr>
            <a:normAutofit/>
          </a:bodyPr>
          <a:lstStyle/>
          <a:p>
            <a:r>
              <a:rPr lang="en-US" dirty="0"/>
              <a:t>Section 4.1: Paper Procurement for Jurisdiction Departments</a:t>
            </a:r>
          </a:p>
        </p:txBody>
      </p:sp>
      <p:sp>
        <p:nvSpPr>
          <p:cNvPr id="3" name="Content Placeholder 2" descr="Focus&#10;Requires jurisdictions to obtain recycled-content paper products&#10;Options for procurement at no greater cost or within a price differential&#10;Enables jurisdiction to collect records for compliance&#10;&#10;Guidance and Customization&#10;Identifies that SB 1383 does not prohibit price preferences or flat requirement for recycled-content paper products&#10;Includes procurement pricing options&#10;Price comparable or more favorable&#10;Price preference (% above virgin products)&#10;No price preference (require recycled-content regardless of price)"/>
          <p:cNvSpPr>
            <a:spLocks noGrp="1"/>
          </p:cNvSpPr>
          <p:nvPr>
            <p:ph idx="1"/>
          </p:nvPr>
        </p:nvSpPr>
        <p:spPr/>
        <p:txBody>
          <a:bodyPr>
            <a:normAutofit fontScale="85000" lnSpcReduction="20000"/>
          </a:bodyPr>
          <a:lstStyle/>
          <a:p>
            <a:pPr marL="0" indent="0">
              <a:buNone/>
            </a:pPr>
            <a:r>
              <a:rPr lang="en-US" u="sng" dirty="0"/>
              <a:t>Focus</a:t>
            </a:r>
          </a:p>
          <a:p>
            <a:r>
              <a:rPr lang="en-US" dirty="0"/>
              <a:t>Requires jurisdictions to obtain recycled-content paper products</a:t>
            </a:r>
          </a:p>
          <a:p>
            <a:r>
              <a:rPr lang="en-US" dirty="0"/>
              <a:t>Options for procurement at no greater cost or within a price differential</a:t>
            </a:r>
          </a:p>
          <a:p>
            <a:r>
              <a:rPr lang="en-US" dirty="0"/>
              <a:t>Enables jurisdiction to collect records for compliance</a:t>
            </a:r>
          </a:p>
          <a:p>
            <a:endParaRPr lang="en-US" dirty="0"/>
          </a:p>
          <a:p>
            <a:pPr marL="0" indent="0">
              <a:buNone/>
            </a:pPr>
            <a:r>
              <a:rPr lang="en-US" u="sng" dirty="0"/>
              <a:t>Guidance and Customization</a:t>
            </a:r>
          </a:p>
          <a:p>
            <a:pPr>
              <a:lnSpc>
                <a:spcPct val="110000"/>
              </a:lnSpc>
            </a:pPr>
            <a:r>
              <a:rPr lang="en-US" dirty="0"/>
              <a:t>Identifies that SB 1383 does not prohibit price preferences or flat requirement for recycled-content paper products</a:t>
            </a:r>
          </a:p>
          <a:p>
            <a:r>
              <a:rPr lang="en-US" dirty="0"/>
              <a:t>Includes procurement pricing options</a:t>
            </a:r>
            <a:endParaRPr lang="en-US" strike="sngStrike" dirty="0"/>
          </a:p>
          <a:p>
            <a:pPr lvl="1"/>
            <a:r>
              <a:rPr lang="en-US" dirty="0"/>
              <a:t>Price comparable or more favorable</a:t>
            </a:r>
            <a:endParaRPr lang="en-US" strike="sngStrike" dirty="0"/>
          </a:p>
          <a:p>
            <a:pPr lvl="1"/>
            <a:r>
              <a:rPr lang="en-US" dirty="0"/>
              <a:t>Price preference (% above virgin products)</a:t>
            </a:r>
          </a:p>
          <a:p>
            <a:pPr lvl="1"/>
            <a:r>
              <a:rPr lang="en-US" dirty="0"/>
              <a:t>No price preference (require recycled-content regardless of price)</a:t>
            </a:r>
          </a:p>
        </p:txBody>
      </p:sp>
      <p:pic>
        <p:nvPicPr>
          <p:cNvPr id="4" name="Picture 3" descr="newspape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68756" y="386557"/>
            <a:ext cx="1482580" cy="1371600"/>
          </a:xfrm>
          <a:prstGeom prst="rect">
            <a:avLst/>
          </a:prstGeom>
        </p:spPr>
      </p:pic>
    </p:spTree>
    <p:extLst>
      <p:ext uri="{BB962C8B-B14F-4D97-AF65-F5344CB8AC3E}">
        <p14:creationId xmlns:p14="http://schemas.microsoft.com/office/powerpoint/2010/main" val="20321712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4.2: Paper Procurement&#10;for Vendors"/>
          <p:cNvSpPr>
            <a:spLocks noGrp="1"/>
          </p:cNvSpPr>
          <p:nvPr>
            <p:ph type="title"/>
          </p:nvPr>
        </p:nvSpPr>
        <p:spPr/>
        <p:txBody>
          <a:bodyPr>
            <a:normAutofit/>
          </a:bodyPr>
          <a:lstStyle/>
          <a:p>
            <a:r>
              <a:rPr lang="en-US" dirty="0"/>
              <a:t>Section 4.2: Paper Procurement</a:t>
            </a:r>
            <a:br>
              <a:rPr lang="en-US" dirty="0"/>
            </a:br>
            <a:r>
              <a:rPr lang="en-US" dirty="0"/>
              <a:t>for Vendors</a:t>
            </a:r>
            <a:endParaRPr lang="en-US" sz="3100" dirty="0"/>
          </a:p>
        </p:txBody>
      </p:sp>
      <p:sp>
        <p:nvSpPr>
          <p:cNvPr id="3" name="Content Placeholder 2" descr="Focus&#10;Specifies paper vendor procurement policy&#10;&#10;Guidance and Customization&#10;Allows for pricing preferences, if any, for recycled-content paper products&#10;Considers requiring extra detail in purchasing records&#10;Acknowledges that printing vendors must already use recycled-content paper per Public Contracts Code&#10;"/>
          <p:cNvSpPr>
            <a:spLocks noGrp="1"/>
          </p:cNvSpPr>
          <p:nvPr>
            <p:ph idx="1"/>
          </p:nvPr>
        </p:nvSpPr>
        <p:spPr>
          <a:xfrm>
            <a:off x="838200" y="1837991"/>
            <a:ext cx="10304222" cy="4383606"/>
          </a:xfrm>
        </p:spPr>
        <p:txBody>
          <a:bodyPr>
            <a:noAutofit/>
          </a:bodyPr>
          <a:lstStyle/>
          <a:p>
            <a:pPr marL="0" indent="0">
              <a:buNone/>
            </a:pPr>
            <a:r>
              <a:rPr lang="en-US" u="sng" dirty="0"/>
              <a:t>Focus</a:t>
            </a:r>
          </a:p>
          <a:p>
            <a:r>
              <a:rPr lang="en-US" dirty="0"/>
              <a:t>Specifies paper vendor procurement policy</a:t>
            </a:r>
          </a:p>
          <a:p>
            <a:pPr marL="0" indent="0">
              <a:buNone/>
            </a:pPr>
            <a:endParaRPr lang="en-US" u="sng" dirty="0"/>
          </a:p>
          <a:p>
            <a:pPr marL="0" indent="0">
              <a:buNone/>
            </a:pPr>
            <a:r>
              <a:rPr lang="en-US" u="sng" dirty="0"/>
              <a:t>Guidance and Customization</a:t>
            </a:r>
          </a:p>
          <a:p>
            <a:r>
              <a:rPr lang="en-US" dirty="0"/>
              <a:t>Allows for pricing preferences, if any, for recycled-content paper products</a:t>
            </a:r>
          </a:p>
          <a:p>
            <a:r>
              <a:rPr lang="en-US" dirty="0"/>
              <a:t>Considers requiring extra detail in purchasing records</a:t>
            </a:r>
          </a:p>
          <a:p>
            <a:r>
              <a:rPr lang="en-US" dirty="0"/>
              <a:t>Acknowledges that printing vendors must already use recycled-content paper per Public Contracts Code</a:t>
            </a:r>
          </a:p>
        </p:txBody>
      </p:sp>
      <p:grpSp>
        <p:nvGrpSpPr>
          <p:cNvPr id="7" name="Group 6">
            <a:extLst>
              <a:ext uri="{C183D7F6-B498-43B3-948B-1728B52AA6E4}">
                <adec:decorative xmlns:adec="http://schemas.microsoft.com/office/drawing/2017/decorative" val="1"/>
              </a:ext>
            </a:extLst>
          </p:cNvPr>
          <p:cNvGrpSpPr/>
          <p:nvPr/>
        </p:nvGrpSpPr>
        <p:grpSpPr>
          <a:xfrm>
            <a:off x="10336454" y="365125"/>
            <a:ext cx="1611936" cy="1549160"/>
            <a:chOff x="9047113" y="1079819"/>
            <a:chExt cx="2095309" cy="2095309"/>
          </a:xfrm>
        </p:grpSpPr>
        <p:sp>
          <p:nvSpPr>
            <p:cNvPr id="6" name="Diamond 5">
              <a:extLst>
                <a:ext uri="{C183D7F6-B498-43B3-948B-1728B52AA6E4}">
                  <adec:decorative xmlns:adec="http://schemas.microsoft.com/office/drawing/2017/decorative" val="1"/>
                </a:ext>
              </a:extLst>
            </p:cNvPr>
            <p:cNvSpPr/>
            <p:nvPr/>
          </p:nvSpPr>
          <p:spPr>
            <a:xfrm>
              <a:off x="9047113" y="1079819"/>
              <a:ext cx="2095309" cy="2095309"/>
            </a:xfrm>
            <a:prstGeom prst="diamond">
              <a:avLst/>
            </a:prstGeom>
            <a:ln>
              <a:solidFill>
                <a:schemeClr val="accent6">
                  <a:lumMod val="50000"/>
                </a:schemeClr>
              </a:solidFill>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dirty="0">
                <a:latin typeface="Arial" panose="020B0604020202020204" pitchFamily="34" charset="0"/>
              </a:endParaRPr>
            </a:p>
          </p:txBody>
        </p:sp>
        <p:pic>
          <p:nvPicPr>
            <p:cNvPr id="5" name="Picture 4" descr="shaking hand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70941" y="1837991"/>
              <a:ext cx="1172110" cy="784085"/>
            </a:xfrm>
            <a:prstGeom prst="rect">
              <a:avLst/>
            </a:prstGeom>
          </p:spPr>
        </p:pic>
      </p:grpSp>
    </p:spTree>
    <p:extLst>
      <p:ext uri="{BB962C8B-B14F-4D97-AF65-F5344CB8AC3E}">
        <p14:creationId xmlns:p14="http://schemas.microsoft.com/office/powerpoint/2010/main" val="32852139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5: Responsibilities for Tracking Procurement"/>
          <p:cNvSpPr>
            <a:spLocks noGrp="1"/>
          </p:cNvSpPr>
          <p:nvPr>
            <p:ph type="title"/>
          </p:nvPr>
        </p:nvSpPr>
        <p:spPr>
          <a:xfrm>
            <a:off x="838200" y="365125"/>
            <a:ext cx="7607364" cy="1325563"/>
          </a:xfrm>
        </p:spPr>
        <p:txBody>
          <a:bodyPr>
            <a:normAutofit/>
          </a:bodyPr>
          <a:lstStyle/>
          <a:p>
            <a:r>
              <a:rPr lang="en-US" dirty="0"/>
              <a:t>Section 5: Responsibilities for Tracking Procurement</a:t>
            </a:r>
          </a:p>
        </p:txBody>
      </p:sp>
      <p:sp>
        <p:nvSpPr>
          <p:cNvPr id="3" name="Content Placeholder 2" descr="Focus&#10;Assigns responsibility for recording jurisdiction’s procurement and compiling the annual report&#10;&#10;Guidance and Customization&#10;Designates department responsible for recordkeeping&#10;Identifies with whom the reports shall be shared&#10;"/>
          <p:cNvSpPr>
            <a:spLocks noGrp="1"/>
          </p:cNvSpPr>
          <p:nvPr>
            <p:ph idx="1"/>
          </p:nvPr>
        </p:nvSpPr>
        <p:spPr>
          <a:xfrm>
            <a:off x="838199" y="1825625"/>
            <a:ext cx="10759518" cy="4351338"/>
          </a:xfrm>
        </p:spPr>
        <p:txBody>
          <a:bodyPr>
            <a:normAutofit/>
          </a:bodyPr>
          <a:lstStyle/>
          <a:p>
            <a:pPr marL="0" indent="0">
              <a:buNone/>
            </a:pPr>
            <a:r>
              <a:rPr lang="en-US" u="sng" dirty="0"/>
              <a:t>Focus</a:t>
            </a:r>
          </a:p>
          <a:p>
            <a:r>
              <a:rPr lang="en-US" dirty="0"/>
              <a:t>Assigns responsibility for recording jurisdiction’s procurement and compiling the annual report</a:t>
            </a:r>
          </a:p>
          <a:p>
            <a:pPr marL="0" indent="0">
              <a:buNone/>
            </a:pPr>
            <a:endParaRPr lang="en-US" u="sng" dirty="0"/>
          </a:p>
          <a:p>
            <a:pPr marL="0" indent="0">
              <a:buNone/>
            </a:pPr>
            <a:r>
              <a:rPr lang="en-US" u="sng" dirty="0"/>
              <a:t>Guidance and Customization</a:t>
            </a:r>
          </a:p>
          <a:p>
            <a:r>
              <a:rPr lang="en-US" dirty="0"/>
              <a:t>Designates department responsible for recordkeeping</a:t>
            </a:r>
          </a:p>
          <a:p>
            <a:r>
              <a:rPr lang="en-US" dirty="0"/>
              <a:t>Identifies with whom the reports shall be shared</a:t>
            </a:r>
          </a:p>
        </p:txBody>
      </p:sp>
      <p:pic>
        <p:nvPicPr>
          <p:cNvPr id="5" name="Picture 4" descr="person speak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01023" y="3007924"/>
            <a:ext cx="735131" cy="619709"/>
          </a:xfrm>
          <a:prstGeom prst="rect">
            <a:avLst/>
          </a:prstGeom>
        </p:spPr>
      </p:pic>
      <p:pic>
        <p:nvPicPr>
          <p:cNvPr id="12" name="Picture 11" descr="check list">
            <a:extLst>
              <a:ext uri="{FF2B5EF4-FFF2-40B4-BE49-F238E27FC236}">
                <a16:creationId xmlns:a16="http://schemas.microsoft.com/office/drawing/2014/main" id="{324A9E9F-C71F-2247-9140-77E33C9961E2}"/>
              </a:ext>
            </a:extLst>
          </p:cNvPr>
          <p:cNvPicPr>
            <a:picLocks noChangeAspect="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10456176" y="346981"/>
            <a:ext cx="1141541" cy="1371600"/>
          </a:xfrm>
          <a:prstGeom prst="rect">
            <a:avLst/>
          </a:prstGeom>
        </p:spPr>
      </p:pic>
    </p:spTree>
    <p:extLst>
      <p:ext uri="{BB962C8B-B14F-4D97-AF65-F5344CB8AC3E}">
        <p14:creationId xmlns:p14="http://schemas.microsoft.com/office/powerpoint/2010/main" val="8256532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6: Effective Date"/>
          <p:cNvSpPr>
            <a:spLocks noGrp="1"/>
          </p:cNvSpPr>
          <p:nvPr>
            <p:ph type="title"/>
          </p:nvPr>
        </p:nvSpPr>
        <p:spPr/>
        <p:txBody>
          <a:bodyPr/>
          <a:lstStyle/>
          <a:p>
            <a:r>
              <a:rPr lang="en-US" dirty="0"/>
              <a:t>Section 6: Effective Date</a:t>
            </a:r>
          </a:p>
        </p:txBody>
      </p:sp>
      <p:sp>
        <p:nvSpPr>
          <p:cNvPr id="3" name="Content Placeholder 2" descr="Focus&#10;Allows jurisdictions to enact the policy before or just in time for regulatory compliance&#10;&#10;Guidance and Customization&#10;Specifies no later than January 1, 2022 for all except rural jurisdictions&#10;Identifies rural jurisdiction organic waste products procurement exemption valid until December 31, 2026&#10;Indicates compliance with recycled-content paper procurement by January 1, 2022&#10;"/>
          <p:cNvSpPr>
            <a:spLocks noGrp="1"/>
          </p:cNvSpPr>
          <p:nvPr>
            <p:ph idx="1"/>
          </p:nvPr>
        </p:nvSpPr>
        <p:spPr>
          <a:xfrm>
            <a:off x="838200" y="1825625"/>
            <a:ext cx="10322490" cy="4351338"/>
          </a:xfrm>
        </p:spPr>
        <p:txBody>
          <a:bodyPr>
            <a:normAutofit fontScale="92500" lnSpcReduction="20000"/>
          </a:bodyPr>
          <a:lstStyle/>
          <a:p>
            <a:pPr marL="0" indent="0">
              <a:buNone/>
            </a:pPr>
            <a:r>
              <a:rPr lang="en-US" u="sng" dirty="0"/>
              <a:t>Focus</a:t>
            </a:r>
          </a:p>
          <a:p>
            <a:pPr>
              <a:lnSpc>
                <a:spcPct val="100000"/>
              </a:lnSpc>
            </a:pPr>
            <a:r>
              <a:rPr lang="en-US" dirty="0"/>
              <a:t>Allows jurisdictions to enact the policy before or just in time for regulatory compliance</a:t>
            </a:r>
          </a:p>
          <a:p>
            <a:pPr marL="0" indent="0">
              <a:buNone/>
            </a:pPr>
            <a:endParaRPr lang="en-US" u="sng" dirty="0"/>
          </a:p>
          <a:p>
            <a:pPr marL="0" indent="0">
              <a:buNone/>
            </a:pPr>
            <a:r>
              <a:rPr lang="en-US" u="sng" dirty="0"/>
              <a:t>Guidance and Customization</a:t>
            </a:r>
          </a:p>
          <a:p>
            <a:pPr>
              <a:lnSpc>
                <a:spcPct val="100000"/>
              </a:lnSpc>
            </a:pPr>
            <a:r>
              <a:rPr lang="en-US" dirty="0"/>
              <a:t>Specifies no later than January 1, 2022 for all except rural jurisdictions</a:t>
            </a:r>
          </a:p>
          <a:p>
            <a:pPr>
              <a:lnSpc>
                <a:spcPct val="100000"/>
              </a:lnSpc>
            </a:pPr>
            <a:r>
              <a:rPr lang="en-US" dirty="0"/>
              <a:t>Identifies rural jurisdiction organic waste products procurement exemption valid until December 31, 2026</a:t>
            </a:r>
          </a:p>
          <a:p>
            <a:pPr lvl="1">
              <a:lnSpc>
                <a:spcPct val="110000"/>
              </a:lnSpc>
            </a:pPr>
            <a:r>
              <a:rPr lang="en-US" dirty="0"/>
              <a:t>Indicates compliance with recycled-content paper procurement by January 1, 2022</a:t>
            </a:r>
          </a:p>
        </p:txBody>
      </p:sp>
      <p:pic>
        <p:nvPicPr>
          <p:cNvPr id="5" name="Picture 4" descr="calendar"/>
          <p:cNvPicPr>
            <a:picLocks noChangeAspect="1"/>
          </p:cNvPicPr>
          <p:nvPr/>
        </p:nvPicPr>
        <p:blipFill>
          <a:blip r:embed="rId3" cstate="print">
            <a:duotone>
              <a:prstClr val="black"/>
              <a:schemeClr val="accent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0275480" y="591135"/>
            <a:ext cx="1341242" cy="1371600"/>
          </a:xfrm>
          <a:prstGeom prst="rect">
            <a:avLst/>
          </a:prstGeom>
        </p:spPr>
      </p:pic>
    </p:spTree>
    <p:extLst>
      <p:ext uri="{BB962C8B-B14F-4D97-AF65-F5344CB8AC3E}">
        <p14:creationId xmlns:p14="http://schemas.microsoft.com/office/powerpoint/2010/main" val="37005290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Customization Tips"/>
          <p:cNvSpPr>
            <a:spLocks noGrp="1"/>
          </p:cNvSpPr>
          <p:nvPr>
            <p:ph type="title"/>
          </p:nvPr>
        </p:nvSpPr>
        <p:spPr/>
        <p:txBody>
          <a:bodyPr/>
          <a:lstStyle/>
          <a:p>
            <a:r>
              <a:rPr lang="en-US" dirty="0"/>
              <a:t>Customization Tips</a:t>
            </a:r>
          </a:p>
        </p:txBody>
      </p:sp>
      <p:pic>
        <p:nvPicPr>
          <p:cNvPr id="6" name="Picture 5" descr="writing paper">
            <a:extLst>
              <a:ext uri="{FF2B5EF4-FFF2-40B4-BE49-F238E27FC236}">
                <a16:creationId xmlns:a16="http://schemas.microsoft.com/office/drawing/2014/main" id="{83BC3214-2A28-C247-A233-43D9DA50171B}"/>
              </a:ext>
            </a:extLst>
          </p:cNvPr>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10548189" y="365125"/>
            <a:ext cx="1414020" cy="1371600"/>
          </a:xfrm>
          <a:prstGeom prst="rect">
            <a:avLst/>
          </a:prstGeom>
        </p:spPr>
      </p:pic>
      <p:sp>
        <p:nvSpPr>
          <p:cNvPr id="3" name="Content Placeholder 2" descr="Modify language to fit jurisdiction’s needs&#10;Delete guidance notes and unused options upon completion&#10;Blend existing requirements with the Model requirements&#10;Customize style and design&#10;Seek legal counsel&#10;Review organic waste product procurement case studies&#10;City of Manteca waste-to-fuel program &#10;Hitachi Zosen Inova energy-from-waste facility&#10;"/>
          <p:cNvSpPr>
            <a:spLocks noGrp="1"/>
          </p:cNvSpPr>
          <p:nvPr>
            <p:ph idx="1"/>
          </p:nvPr>
        </p:nvSpPr>
        <p:spPr>
          <a:xfrm>
            <a:off x="838199" y="1448434"/>
            <a:ext cx="10318399" cy="4866101"/>
          </a:xfrm>
        </p:spPr>
        <p:txBody>
          <a:bodyPr>
            <a:normAutofit/>
          </a:bodyPr>
          <a:lstStyle/>
          <a:p>
            <a:r>
              <a:rPr lang="en-US" dirty="0"/>
              <a:t>Modify language to fit jurisdiction’s needs</a:t>
            </a:r>
          </a:p>
          <a:p>
            <a:r>
              <a:rPr lang="en-US" dirty="0"/>
              <a:t>Delete guidance notes and unused options upon completion</a:t>
            </a:r>
          </a:p>
          <a:p>
            <a:r>
              <a:rPr lang="en-US" dirty="0"/>
              <a:t>Blend existing requirements with the Model requirements</a:t>
            </a:r>
          </a:p>
          <a:p>
            <a:r>
              <a:rPr lang="en-US" dirty="0"/>
              <a:t>Customize style and design</a:t>
            </a:r>
          </a:p>
          <a:p>
            <a:r>
              <a:rPr lang="en-US" dirty="0"/>
              <a:t>Seek legal counsel</a:t>
            </a:r>
          </a:p>
          <a:p>
            <a:r>
              <a:rPr lang="en-US" dirty="0"/>
              <a:t>Review organic waste product procurement case studies</a:t>
            </a:r>
          </a:p>
          <a:p>
            <a:pPr lvl="1"/>
            <a:r>
              <a:rPr lang="en-US" dirty="0"/>
              <a:t>City of Manteca waste-to-fuel program </a:t>
            </a:r>
          </a:p>
          <a:p>
            <a:pPr lvl="1"/>
            <a:r>
              <a:rPr lang="en-US" dirty="0"/>
              <a:t>Hitachi Zosen </a:t>
            </a:r>
            <a:r>
              <a:rPr lang="en-US" dirty="0" err="1"/>
              <a:t>Inova</a:t>
            </a:r>
            <a:r>
              <a:rPr lang="en-US" dirty="0"/>
              <a:t> energy-from-waste facility</a:t>
            </a:r>
          </a:p>
        </p:txBody>
      </p:sp>
      <p:sp>
        <p:nvSpPr>
          <p:cNvPr id="5" name="Right Brace 4">
            <a:extLst>
              <a:ext uri="{C183D7F6-B498-43B3-948B-1728B52AA6E4}">
                <adec:decorative xmlns:adec="http://schemas.microsoft.com/office/drawing/2017/decorative" val="1"/>
              </a:ext>
            </a:extLst>
          </p:cNvPr>
          <p:cNvSpPr/>
          <p:nvPr/>
        </p:nvSpPr>
        <p:spPr>
          <a:xfrm>
            <a:off x="7891293" y="4587272"/>
            <a:ext cx="412376" cy="681318"/>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TextBox 6" descr="www.calrecycle.ca.gov/organics/slcp/education &#10;"/>
          <p:cNvSpPr txBox="1"/>
          <p:nvPr/>
        </p:nvSpPr>
        <p:spPr>
          <a:xfrm>
            <a:off x="8341215" y="4471219"/>
            <a:ext cx="3461338" cy="830997"/>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hlinkClick r:id="rId4"/>
              </a:rPr>
              <a:t>www.calrecycle.ca.gov/organics/slcp/education</a:t>
            </a:r>
            <a:r>
              <a:rPr lang="en-US" sz="24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6270847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descr="Thank You!"/>
          <p:cNvSpPr>
            <a:spLocks noGrp="1"/>
          </p:cNvSpPr>
          <p:nvPr>
            <p:ph type="title"/>
          </p:nvPr>
        </p:nvSpPr>
        <p:spPr>
          <a:xfrm>
            <a:off x="-64168" y="0"/>
            <a:ext cx="12256168" cy="1325563"/>
          </a:xfrm>
          <a:solidFill>
            <a:srgbClr val="4F7D3F"/>
          </a:solidFill>
        </p:spPr>
        <p:txBody>
          <a:bodyPr/>
          <a:lstStyle/>
          <a:p>
            <a:pPr algn="ctr"/>
            <a:r>
              <a:rPr lang="en-US" dirty="0">
                <a:solidFill>
                  <a:schemeClr val="tx1"/>
                </a:solidFill>
              </a:rPr>
              <a:t>Thank You!</a:t>
            </a:r>
          </a:p>
        </p:txBody>
      </p:sp>
      <p:sp>
        <p:nvSpPr>
          <p:cNvPr id="18" name="Content Placeholder 4" descr="Link to Model Tools&#10;www.calrecycle.ca.gov/organics/slcp/education &#10;">
            <a:extLst>
              <a:ext uri="{FF2B5EF4-FFF2-40B4-BE49-F238E27FC236}">
                <a16:creationId xmlns:a16="http://schemas.microsoft.com/office/drawing/2014/main" id="{9F383493-95C1-43FA-8770-E0AC034355BB}"/>
              </a:ext>
            </a:extLst>
          </p:cNvPr>
          <p:cNvSpPr>
            <a:spLocks noGrp="1"/>
          </p:cNvSpPr>
          <p:nvPr>
            <p:ph sz="quarter" idx="10"/>
          </p:nvPr>
        </p:nvSpPr>
        <p:spPr>
          <a:xfrm>
            <a:off x="1267968" y="1514701"/>
            <a:ext cx="9591156" cy="2374547"/>
          </a:xfrm>
        </p:spPr>
        <p:txBody>
          <a:bodyPr/>
          <a:lstStyle/>
          <a:p>
            <a:pPr marL="0" indent="0" algn="ctr">
              <a:buNone/>
            </a:pPr>
            <a:r>
              <a:rPr lang="en-US" sz="2800" b="1" dirty="0">
                <a:solidFill>
                  <a:schemeClr val="tx1"/>
                </a:solidFill>
                <a:latin typeface="Arial" panose="020B0604020202020204" pitchFamily="34" charset="0"/>
                <a:cs typeface="Arial" panose="020B0604020202020204" pitchFamily="34" charset="0"/>
              </a:rPr>
              <a:t>Link to </a:t>
            </a:r>
            <a:r>
              <a:rPr lang="en-US" sz="2800" b="1" baseline="0" dirty="0">
                <a:solidFill>
                  <a:schemeClr val="tx1"/>
                </a:solidFill>
                <a:latin typeface="Arial" panose="020B0604020202020204" pitchFamily="34" charset="0"/>
                <a:cs typeface="Arial" panose="020B0604020202020204" pitchFamily="34" charset="0"/>
              </a:rPr>
              <a:t>Model </a:t>
            </a:r>
            <a:r>
              <a:rPr lang="en-US" sz="2800" b="1" dirty="0">
                <a:solidFill>
                  <a:schemeClr val="tx1"/>
                </a:solidFill>
                <a:latin typeface="Arial" panose="020B0604020202020204" pitchFamily="34" charset="0"/>
                <a:cs typeface="Arial" panose="020B0604020202020204" pitchFamily="34" charset="0"/>
              </a:rPr>
              <a:t>Tools</a:t>
            </a:r>
            <a:endParaRPr lang="en-US" sz="2800" b="1" strike="sngStrike" dirty="0">
              <a:solidFill>
                <a:schemeClr val="tx1"/>
              </a:solidFill>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latin typeface="Arial" panose="020B0604020202020204" pitchFamily="34" charset="0"/>
                <a:cs typeface="Arial" panose="020B0604020202020204" pitchFamily="34" charset="0"/>
                <a:hlinkClick r:id="rId3"/>
              </a:rPr>
              <a:t>www.calrecycle.ca.gov/organics/slcp/education</a:t>
            </a:r>
            <a:r>
              <a:rPr lang="en-US" sz="2800" dirty="0">
                <a:latin typeface="Arial" panose="020B0604020202020204" pitchFamily="34" charset="0"/>
                <a:cs typeface="Arial" panose="020B0604020202020204" pitchFamily="34" charset="0"/>
              </a:rPr>
              <a:t> </a:t>
            </a:r>
          </a:p>
          <a:p>
            <a:pPr algn="ctr"/>
            <a:endParaRPr lang="en-US" sz="2800" b="1" dirty="0">
              <a:latin typeface="Arial" panose="020B0604020202020204" pitchFamily="34" charset="0"/>
              <a:cs typeface="Arial" panose="020B0604020202020204" pitchFamily="34" charset="0"/>
            </a:endParaRPr>
          </a:p>
          <a:p>
            <a:pPr marL="0" indent="0" algn="ctr">
              <a:buNone/>
            </a:pPr>
            <a:r>
              <a:rPr lang="en-US" sz="2800" b="1" dirty="0">
                <a:latin typeface="Arial" panose="020B0604020202020204" pitchFamily="34" charset="0"/>
                <a:cs typeface="Arial" panose="020B0604020202020204" pitchFamily="34" charset="0"/>
              </a:rPr>
              <a:t>Contact</a:t>
            </a:r>
          </a:p>
          <a:p>
            <a:pPr marL="0" indent="0">
              <a:buNone/>
            </a:pPr>
            <a:endParaRPr lang="en-US" dirty="0"/>
          </a:p>
        </p:txBody>
      </p:sp>
      <p:sp>
        <p:nvSpPr>
          <p:cNvPr id="15" name="TextBox 14" descr="Rob Hilton&#10;HF&amp;H Consultants&#10;rchilton@hfh-consultants.com&#10;(925) 977-6959&#10;"/>
          <p:cNvSpPr txBox="1"/>
          <p:nvPr/>
        </p:nvSpPr>
        <p:spPr>
          <a:xfrm>
            <a:off x="486431" y="3506165"/>
            <a:ext cx="3513221" cy="1200329"/>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Rob Hilton</a:t>
            </a:r>
          </a:p>
          <a:p>
            <a:pPr algn="ctr"/>
            <a:r>
              <a:rPr lang="en-US" dirty="0">
                <a:latin typeface="Arial" panose="020B0604020202020204" pitchFamily="34" charset="0"/>
                <a:cs typeface="Arial" panose="020B0604020202020204" pitchFamily="34" charset="0"/>
              </a:rPr>
              <a:t>HF&amp;H Consultants</a:t>
            </a:r>
          </a:p>
          <a:p>
            <a:pPr algn="ctr"/>
            <a:r>
              <a:rPr lang="en-US" u="sng" dirty="0">
                <a:latin typeface="Arial" panose="020B0604020202020204" pitchFamily="34" charset="0"/>
                <a:cs typeface="Arial" panose="020B0604020202020204" pitchFamily="34" charset="0"/>
                <a:hlinkClick r:id="rId4"/>
              </a:rPr>
              <a:t>rchilton@hfh-consultants.com</a:t>
            </a:r>
            <a:endParaRPr lang="en-US" dirty="0">
              <a:latin typeface="Arial" panose="020B0604020202020204" pitchFamily="34" charset="0"/>
              <a:cs typeface="Arial" panose="020B0604020202020204" pitchFamily="34" charset="0"/>
            </a:endParaRPr>
          </a:p>
          <a:p>
            <a:pPr algn="ctr"/>
            <a:r>
              <a:rPr lang="en-US" dirty="0">
                <a:latin typeface="Arial" panose="020B0604020202020204" pitchFamily="34" charset="0"/>
                <a:cs typeface="Arial" panose="020B0604020202020204" pitchFamily="34" charset="0"/>
              </a:rPr>
              <a:t>(925) 977-6959</a:t>
            </a:r>
          </a:p>
        </p:txBody>
      </p:sp>
      <p:sp>
        <p:nvSpPr>
          <p:cNvPr id="16" name="TextBox 15" descr="Debra Kaufman&#10;Debra Kaufman Consulting&#10;dkaufmanconsulting@gmail.com&#10;(415) 519-5507&#10;"/>
          <p:cNvSpPr txBox="1"/>
          <p:nvPr/>
        </p:nvSpPr>
        <p:spPr>
          <a:xfrm>
            <a:off x="4138864" y="3526407"/>
            <a:ext cx="4054642" cy="1477328"/>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Debra Kaufman</a:t>
            </a:r>
          </a:p>
          <a:p>
            <a:pPr algn="ctr"/>
            <a:r>
              <a:rPr lang="en-US" dirty="0">
                <a:latin typeface="Arial" panose="020B0604020202020204" pitchFamily="34" charset="0"/>
                <a:cs typeface="Arial" panose="020B0604020202020204" pitchFamily="34" charset="0"/>
              </a:rPr>
              <a:t>Debra Kaufman Consulting</a:t>
            </a:r>
          </a:p>
          <a:p>
            <a:pPr algn="ctr"/>
            <a:r>
              <a:rPr lang="en-US" u="sng" dirty="0">
                <a:latin typeface="Arial" panose="020B0604020202020204" pitchFamily="34" charset="0"/>
                <a:cs typeface="Arial" panose="020B0604020202020204" pitchFamily="34" charset="0"/>
                <a:hlinkClick r:id="rId5"/>
              </a:rPr>
              <a:t>dkaufmanconsulting@gmail.com</a:t>
            </a:r>
            <a:endParaRPr lang="en-US" dirty="0">
              <a:latin typeface="Arial" panose="020B0604020202020204" pitchFamily="34" charset="0"/>
              <a:cs typeface="Arial" panose="020B0604020202020204" pitchFamily="34" charset="0"/>
            </a:endParaRPr>
          </a:p>
          <a:p>
            <a:pPr algn="ctr"/>
            <a:r>
              <a:rPr lang="en-US" dirty="0">
                <a:latin typeface="Arial" panose="020B0604020202020204" pitchFamily="34" charset="0"/>
                <a:cs typeface="Arial" panose="020B0604020202020204" pitchFamily="34" charset="0"/>
              </a:rPr>
              <a:t>(415) 519-5507</a:t>
            </a:r>
          </a:p>
          <a:p>
            <a:endParaRPr lang="en-US" dirty="0"/>
          </a:p>
        </p:txBody>
      </p:sp>
      <p:sp>
        <p:nvSpPr>
          <p:cNvPr id="17" name="TextBox 16" descr="CalRecycle&#10;slcp.organics@calrecycle.ca.gov&#10;"/>
          <p:cNvSpPr txBox="1"/>
          <p:nvPr/>
        </p:nvSpPr>
        <p:spPr>
          <a:xfrm>
            <a:off x="8010991" y="3715545"/>
            <a:ext cx="3701144" cy="923330"/>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CalRecycle</a:t>
            </a:r>
          </a:p>
          <a:p>
            <a:pPr algn="ctr"/>
            <a:r>
              <a:rPr lang="en-US" dirty="0">
                <a:latin typeface="Arial" panose="020B0604020202020204" pitchFamily="34" charset="0"/>
                <a:cs typeface="Arial" panose="020B0604020202020204" pitchFamily="34" charset="0"/>
                <a:hlinkClick r:id="rId6"/>
              </a:rPr>
              <a:t>slcp.organics@calrecycle.ca.gov</a:t>
            </a:r>
            <a:endParaRPr lang="en-US" dirty="0">
              <a:latin typeface="Arial" panose="020B0604020202020204" pitchFamily="34" charset="0"/>
              <a:cs typeface="Arial" panose="020B0604020202020204" pitchFamily="34" charset="0"/>
            </a:endParaRPr>
          </a:p>
          <a:p>
            <a:endParaRPr lang="en-US" dirty="0"/>
          </a:p>
        </p:txBody>
      </p:sp>
      <p:pic>
        <p:nvPicPr>
          <p:cNvPr id="12" name="Picture 11" descr="hf&amp;h logo"/>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41594" y="4732683"/>
            <a:ext cx="1150068" cy="1150068"/>
          </a:xfrm>
          <a:prstGeom prst="rect">
            <a:avLst/>
          </a:prstGeom>
        </p:spPr>
      </p:pic>
      <p:sp>
        <p:nvSpPr>
          <p:cNvPr id="11" name="Rectangle 10">
            <a:extLst>
              <a:ext uri="{FF2B5EF4-FFF2-40B4-BE49-F238E27FC236}">
                <a16:creationId xmlns:a16="http://schemas.microsoft.com/office/drawing/2014/main" id="{775D0F50-0895-4FC5-AA5A-CC8BEE74BE7C}"/>
              </a:ext>
              <a:ext uri="{C183D7F6-B498-43B3-948B-1728B52AA6E4}">
                <adec:decorative xmlns:adec="http://schemas.microsoft.com/office/drawing/2017/decorative" val="1"/>
              </a:ext>
            </a:extLst>
          </p:cNvPr>
          <p:cNvSpPr/>
          <p:nvPr/>
        </p:nvSpPr>
        <p:spPr>
          <a:xfrm>
            <a:off x="5430974" y="4983495"/>
            <a:ext cx="1254523" cy="699218"/>
          </a:xfrm>
          <a:prstGeom prst="rect">
            <a:avLst/>
          </a:prstGeom>
          <a:solidFill>
            <a:srgbClr val="C1A1C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descr="dkc logo">
            <a:extLst>
              <a:ext uri="{FF2B5EF4-FFF2-40B4-BE49-F238E27FC236}">
                <a16:creationId xmlns:a16="http://schemas.microsoft.com/office/drawing/2014/main" id="{BE129211-25B8-4C5A-B3EE-FDD1A2BF4642}"/>
              </a:ext>
            </a:extLst>
          </p:cNvPr>
          <p:cNvSpPr txBox="1"/>
          <p:nvPr/>
        </p:nvSpPr>
        <p:spPr>
          <a:xfrm>
            <a:off x="5410256" y="5015549"/>
            <a:ext cx="1254523" cy="584775"/>
          </a:xfrm>
          <a:prstGeom prst="rect">
            <a:avLst/>
          </a:prstGeom>
          <a:noFill/>
        </p:spPr>
        <p:txBody>
          <a:bodyPr wrap="square" rtlCol="0">
            <a:spAutoFit/>
          </a:bodyPr>
          <a:lstStyle/>
          <a:p>
            <a:pPr algn="ctr"/>
            <a:r>
              <a:rPr lang="en-US" sz="3200" dirty="0"/>
              <a:t>DKC</a:t>
            </a:r>
          </a:p>
        </p:txBody>
      </p:sp>
      <p:pic>
        <p:nvPicPr>
          <p:cNvPr id="13" name="Picture 12" descr="CalRecycle logo">
            <a:extLst>
              <a:ext uri="{FF2B5EF4-FFF2-40B4-BE49-F238E27FC236}">
                <a16:creationId xmlns:a16="http://schemas.microsoft.com/office/drawing/2014/main" id="{CB066264-8623-EB4E-9DE2-E36D953F5A0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938551" y="4472022"/>
            <a:ext cx="1894267" cy="1358328"/>
          </a:xfrm>
          <a:prstGeom prst="rect">
            <a:avLst/>
          </a:prstGeom>
        </p:spPr>
      </p:pic>
    </p:spTree>
    <p:extLst>
      <p:ext uri="{BB962C8B-B14F-4D97-AF65-F5344CB8AC3E}">
        <p14:creationId xmlns:p14="http://schemas.microsoft.com/office/powerpoint/2010/main" val="32936536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sks xmlns="dcfb81c5-8b6b-417d-99b3-63b1afbfa9d2">5 Dissemination Strategies</Tasks>
    <Author0 xmlns="dcfb81c5-8b6b-417d-99b3-63b1afbfa9d2">
      <UserInfo>
        <DisplayName>tswanborn@hfh-consultants.com</DisplayName>
        <AccountId>1240</AccountId>
        <AccountType/>
      </UserInfo>
    </Author0>
    <SubTasks xmlns="dcfb81c5-8b6b-417d-99b3-63b1afbfa9d2">5Cb Host 5 webinars</SubTasks>
    <Research_x0020_Type xmlns="dcfb81c5-8b6b-417d-99b3-63b1afbfa9d2">Procurement Policy</Research_x0020_Typ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649FD6580C7C34EA46FAFBC858733FA" ma:contentTypeVersion="5" ma:contentTypeDescription="Create a new document." ma:contentTypeScope="" ma:versionID="271904bece7841f2ef7ae111c9880c12">
  <xsd:schema xmlns:xsd="http://www.w3.org/2001/XMLSchema" xmlns:xs="http://www.w3.org/2001/XMLSchema" xmlns:p="http://schemas.microsoft.com/office/2006/metadata/properties" xmlns:ns1="dcfb81c5-8b6b-417d-99b3-63b1afbfa9d2" targetNamespace="http://schemas.microsoft.com/office/2006/metadata/properties" ma:root="true" ma:fieldsID="6e1a414e042264762a7d202184b9251e" ns1:_="">
    <xsd:import namespace="dcfb81c5-8b6b-417d-99b3-63b1afbfa9d2"/>
    <xsd:element name="properties">
      <xsd:complexType>
        <xsd:sequence>
          <xsd:element name="documentManagement">
            <xsd:complexType>
              <xsd:all>
                <xsd:element ref="ns1:Tasks"/>
                <xsd:element ref="ns1:SubTasks" minOccurs="0"/>
                <xsd:element ref="ns1:Author0" minOccurs="0"/>
                <xsd:element ref="ns1:Research_x0020_Typ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fb81c5-8b6b-417d-99b3-63b1afbfa9d2" elementFormDefault="qualified">
    <xsd:import namespace="http://schemas.microsoft.com/office/2006/documentManagement/types"/>
    <xsd:import namespace="http://schemas.microsoft.com/office/infopath/2007/PartnerControls"/>
    <xsd:element name="Tasks" ma:index="0" ma:displayName="Tasks" ma:format="Dropdown" ma:internalName="Tasks">
      <xsd:simpleType>
        <xsd:restriction base="dms:Choice">
          <xsd:enumeration value="1 Kick-off and Final Project Design"/>
          <xsd:enumeration value="2 Resource Group"/>
          <xsd:enumeration value="3 Research and Analysis"/>
          <xsd:enumeration value="4 Model Tools and Guidance"/>
          <xsd:enumeration value="5 Dissemination Strategies"/>
          <xsd:enumeration value="6 Reports"/>
          <xsd:enumeration value="X Meeting Notes"/>
        </xsd:restriction>
      </xsd:simpleType>
    </xsd:element>
    <xsd:element name="SubTasks" ma:index="1" nillable="true" ma:displayName="SubTasks" ma:format="Dropdown" ma:internalName="SubTasks">
      <xsd:simpleType>
        <xsd:restriction base="dms:Choice">
          <xsd:enumeration value="N/A"/>
          <xsd:enumeration value="2A Franchise Comments"/>
          <xsd:enumeration value="2B Food Recovery Comments"/>
          <xsd:enumeration value="2C EO-P Comments"/>
          <xsd:enumeration value="3A Compile example tools/guidance"/>
          <xsd:enumeration value="3B Review and summarize example tools/guidance"/>
          <xsd:enumeration value="3C Analyze example tools/guide; compile provisions"/>
          <xsd:enumeration value="3D Case studies"/>
          <xsd:enumeration value="3E.1 Annotated outline: Franchise"/>
          <xsd:enumeration value="3E.2 Annotated outline: Enforcement Ordinance"/>
          <xsd:enumeration value="3E.3 Analyze example tools/guide; compile provisions"/>
          <xsd:enumeration value="3E.4 Annotated outline: Food Recovery Agreement"/>
          <xsd:enumeration value="4A Customization strategy"/>
          <xsd:enumeration value="4B Develop Model Franchise and Guidance"/>
          <xsd:enumeration value="4C Develop Model Enf Ordinance and Guidance"/>
          <xsd:enumeration value="4D Develop Model Procurement Policy and Guidance"/>
          <xsd:enumeration value="4E Develop Model Food Recov Agrmnt and Guidance"/>
          <xsd:enumeration value="4F Guidance Documents"/>
          <xsd:enumeration value="4G Final Document Uploading"/>
          <xsd:enumeration value="5A Develop strategy"/>
          <xsd:enumeration value="5Aa Kick-off meeting; memo outlining plans incl test phase"/>
          <xsd:enumeration value="5Ab Prepare 8 presentations"/>
          <xsd:enumeration value="5Ac Prepare announcements"/>
          <xsd:enumeration value="5B Test"/>
          <xsd:enumeration value="5Ba Coordinate logistics"/>
          <xsd:enumeration value="5Bb Conduct 11 presentations"/>
          <xsd:enumeration value="5Bc Finalize presentations and scripts"/>
          <xsd:enumeration value="5C Implement: Conduct webinars and presentations"/>
          <xsd:enumeration value="5Ca Coordinate logistics"/>
          <xsd:enumeration value="5Cb Host 5 webinars"/>
          <xsd:enumeration value="5Cc Conduct 22 meetings"/>
          <xsd:enumeration value="5Cd Provide summary memo"/>
          <xsd:enumeration value="6A Monthly meetings and reports"/>
          <xsd:enumeration value="6B Not applicable"/>
          <xsd:enumeration value="6C Two CalRecycle monthly meetings"/>
          <xsd:enumeration value="6D Document sharing platform"/>
        </xsd:restriction>
      </xsd:simpleType>
    </xsd:element>
    <xsd:element name="Author0" ma:index="4" nillable="true" ma:displayName="Author/Contact" ma:list="UserInfo" ma:SharePointGroup="0" ma:internalName="Author0"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esearch_x0020_Type" ma:index="11" nillable="true" ma:displayName="Doc Type" ma:format="Dropdown" ma:internalName="Research_x0020_Type">
      <xsd:simpleType>
        <xsd:restriction base="dms:Choice">
          <xsd:enumeration value="Enforcement Ordinance"/>
          <xsd:enumeration value="Procurement Policy"/>
          <xsd:enumeration value="Franchise Agreement"/>
          <xsd:enumeration value="Food Rescue"/>
          <xsd:enumeration value="Annotated Outline"/>
          <xsd:enumeration value="Admin/Non-Research"/>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F37CA8C-F598-40EF-8824-2F156CB72149}">
  <ds:schemaRefs>
    <ds:schemaRef ds:uri="http://schemas.microsoft.com/sharepoint/v3/contenttype/forms"/>
  </ds:schemaRefs>
</ds:datastoreItem>
</file>

<file path=customXml/itemProps2.xml><?xml version="1.0" encoding="utf-8"?>
<ds:datastoreItem xmlns:ds="http://schemas.openxmlformats.org/officeDocument/2006/customXml" ds:itemID="{D5BA0CF1-0E6F-485C-BFE2-9D09B6C0AB2E}">
  <ds:schemaRefs>
    <ds:schemaRef ds:uri="http://schemas.microsoft.com/office/2006/metadata/properties"/>
    <ds:schemaRef ds:uri="http://schemas.microsoft.com/office/infopath/2007/PartnerControls"/>
    <ds:schemaRef ds:uri="dcfb81c5-8b6b-417d-99b3-63b1afbfa9d2"/>
  </ds:schemaRefs>
</ds:datastoreItem>
</file>

<file path=customXml/itemProps3.xml><?xml version="1.0" encoding="utf-8"?>
<ds:datastoreItem xmlns:ds="http://schemas.openxmlformats.org/officeDocument/2006/customXml" ds:itemID="{67437D79-6570-4480-8E31-9754274920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cfb81c5-8b6b-417d-99b3-63b1afbfa9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8709</TotalTime>
  <Words>6893</Words>
  <Application>Microsoft Office PowerPoint</Application>
  <PresentationFormat>Widescreen</PresentationFormat>
  <Paragraphs>538</Paragraphs>
  <Slides>27</Slides>
  <Notes>27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Arial</vt:lpstr>
      <vt:lpstr>Calibri</vt:lpstr>
      <vt:lpstr>Times New Roman</vt:lpstr>
      <vt:lpstr>Office Theme</vt:lpstr>
      <vt:lpstr>SB 1383  Model Procurement Policy for Recovered Organic Waste Products   </vt:lpstr>
      <vt:lpstr>Disclaimer</vt:lpstr>
      <vt:lpstr>Outline</vt:lpstr>
      <vt:lpstr>SB 1383 Requirements</vt:lpstr>
      <vt:lpstr>SB 1383 Key Jurisdiction Dates</vt:lpstr>
      <vt:lpstr>SB 1383 in Action  Procurement Requirements</vt:lpstr>
      <vt:lpstr>SB 1383 in Action  Local Government Roles and Responsibilities </vt:lpstr>
      <vt:lpstr>Jurisdictions that Must Comply</vt:lpstr>
      <vt:lpstr>Model Recovered Organic Waste Procurement Policy</vt:lpstr>
      <vt:lpstr>Objectives of the Model</vt:lpstr>
      <vt:lpstr>Model Procurement Policy</vt:lpstr>
      <vt:lpstr>Important Considerations</vt:lpstr>
      <vt:lpstr>Guidance, Options, and SB 1383 Content</vt:lpstr>
      <vt:lpstr>Organization of the  Model</vt:lpstr>
      <vt:lpstr>Section 1: Purpose</vt:lpstr>
      <vt:lpstr>Section 2: Definitions</vt:lpstr>
      <vt:lpstr>Section 3: Recovered Organic Waste Product Procurement</vt:lpstr>
      <vt:lpstr>Section 3.1: Procurement Target</vt:lpstr>
      <vt:lpstr>Section 3.2: Requirements for Departments</vt:lpstr>
      <vt:lpstr>Section 3.3: Requirements for  Direct Service Providers</vt:lpstr>
      <vt:lpstr>Section 4: Recycled-Content Paper Procurement</vt:lpstr>
      <vt:lpstr>Section 4.1: Paper Procurement for Jurisdiction Departments</vt:lpstr>
      <vt:lpstr>Section 4.2: Paper Procurement for Vendors</vt:lpstr>
      <vt:lpstr>Section 5: Responsibilities for Tracking Procurement</vt:lpstr>
      <vt:lpstr>Section 6: Effective Date</vt:lpstr>
      <vt:lpstr>Customization Tips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 Model Tool_Statewide_Non-ADA_102820 w notes</dc:title>
  <dc:creator>Christina Files</dc:creator>
  <cp:lastModifiedBy>Ma, Dungaamaa@CalRecycle</cp:lastModifiedBy>
  <cp:revision>620</cp:revision>
  <cp:lastPrinted>2020-02-14T19:13:49Z</cp:lastPrinted>
  <dcterms:created xsi:type="dcterms:W3CDTF">2019-06-24T00:29:55Z</dcterms:created>
  <dcterms:modified xsi:type="dcterms:W3CDTF">2020-11-16T20:49:27Z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0x0101006649FD6580C7C34EA46FAFBC858733FA</vt:lpwstr>
  </property>
</Properties>
</file>