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2"/>
  </p:notesMasterIdLst>
  <p:sldIdLst>
    <p:sldId id="308" r:id="rId5"/>
    <p:sldId id="314" r:id="rId6"/>
    <p:sldId id="377" r:id="rId7"/>
    <p:sldId id="328" r:id="rId8"/>
    <p:sldId id="393" r:id="rId9"/>
    <p:sldId id="311" r:id="rId10"/>
    <p:sldId id="38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olloff, Julia@CalRecycle" initials="DJ" lastIdx="1" clrIdx="0">
    <p:extLst>
      <p:ext uri="{19B8F6BF-5375-455C-9EA6-DF929625EA0E}">
        <p15:presenceInfo xmlns:p15="http://schemas.microsoft.com/office/powerpoint/2012/main" userId="S-1-5-21-2804241617-4047951476-2148352352-1173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26A"/>
    <a:srgbClr val="00859E"/>
    <a:srgbClr val="16846B"/>
    <a:srgbClr val="007BB3"/>
    <a:srgbClr val="820029"/>
    <a:srgbClr val="DF0018"/>
    <a:srgbClr val="B81A02"/>
    <a:srgbClr val="946914"/>
    <a:srgbClr val="BE5318"/>
    <a:srgbClr val="065D7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3D2A93-A3EF-4AC8-B0E7-8662E99E0591}" v="1324" dt="2021-10-28T22:14:43.784"/>
    <p1510:client id="{F8FD74B4-93F1-48EC-9697-052AE8E4DF3E}" v="3" dt="2021-10-28T23:16:08.2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57344" autoAdjust="0"/>
  </p:normalViewPr>
  <p:slideViewPr>
    <p:cSldViewPr snapToGrid="0">
      <p:cViewPr varScale="1">
        <p:scale>
          <a:sx n="38" d="100"/>
          <a:sy n="38" d="100"/>
        </p:scale>
        <p:origin x="1740" y="4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3192" y="52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commentAuthors" Target="commentAuthor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3A1BD1-8D1A-4650-9757-BE5CE925ADE5}"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462CEC68-3514-4CC1-8AF6-CC5882B1AEDD}">
      <dgm:prSet phldrT="[Text]" custT="1"/>
      <dgm:spPr>
        <a:solidFill>
          <a:schemeClr val="accent6">
            <a:lumMod val="60000"/>
            <a:lumOff val="40000"/>
          </a:schemeClr>
        </a:solidFill>
      </dgm:spPr>
      <dgm:t>
        <a:bodyPr/>
        <a:lstStyle/>
        <a:p>
          <a:r>
            <a:rPr lang="en-US" sz="4800" b="1" dirty="0">
              <a:solidFill>
                <a:schemeClr val="tx1"/>
              </a:solidFill>
              <a:latin typeface="Arial" panose="020B0604020202020204" pitchFamily="34" charset="0"/>
              <a:cs typeface="Arial" panose="020B0604020202020204" pitchFamily="34" charset="0"/>
            </a:rPr>
            <a:t>Jurisdictions</a:t>
          </a:r>
        </a:p>
      </dgm:t>
    </dgm:pt>
    <dgm:pt modelId="{AEBBFACB-074E-49CC-82D3-A438EE90E1A0}" type="parTrans" cxnId="{486D4FDB-4F94-4ABD-925D-66B7F2C43A0A}">
      <dgm:prSet/>
      <dgm:spPr/>
      <dgm:t>
        <a:bodyPr/>
        <a:lstStyle/>
        <a:p>
          <a:endParaRPr lang="en-US">
            <a:latin typeface="Arial" panose="020B0604020202020204" pitchFamily="34" charset="0"/>
            <a:cs typeface="Arial" panose="020B0604020202020204" pitchFamily="34" charset="0"/>
          </a:endParaRPr>
        </a:p>
      </dgm:t>
    </dgm:pt>
    <dgm:pt modelId="{71339993-67EF-4061-8640-B4CAC81C59CF}" type="sibTrans" cxnId="{486D4FDB-4F94-4ABD-925D-66B7F2C43A0A}">
      <dgm:prSet/>
      <dgm:spPr>
        <a:solidFill>
          <a:srgbClr val="65A050"/>
        </a:solidFill>
        <a:ln>
          <a:solidFill>
            <a:srgbClr val="65A050"/>
          </a:solidFill>
        </a:ln>
      </dgm:spPr>
      <dgm:t>
        <a:bodyPr/>
        <a:lstStyle/>
        <a:p>
          <a:endParaRPr lang="en-US">
            <a:latin typeface="Arial" panose="020B0604020202020204" pitchFamily="34" charset="0"/>
            <a:cs typeface="Arial" panose="020B0604020202020204" pitchFamily="34" charset="0"/>
          </a:endParaRPr>
        </a:p>
      </dgm:t>
    </dgm:pt>
    <dgm:pt modelId="{E31FEA84-41BF-45B8-9394-F48209AD2105}">
      <dgm:prSet phldrT="[Text]" custT="1"/>
      <dgm:spPr>
        <a:solidFill>
          <a:schemeClr val="accent5">
            <a:lumMod val="40000"/>
            <a:lumOff val="60000"/>
          </a:schemeClr>
        </a:solidFill>
      </dgm:spPr>
      <dgm:t>
        <a:bodyPr/>
        <a:lstStyle/>
        <a:p>
          <a:r>
            <a:rPr lang="en-US" sz="2800" b="0" dirty="0">
              <a:solidFill>
                <a:schemeClr val="tx1"/>
              </a:solidFill>
              <a:latin typeface="Arial" panose="020B0604020202020204" pitchFamily="34" charset="0"/>
              <a:cs typeface="Arial" panose="020B0604020202020204" pitchFamily="34" charset="0"/>
            </a:rPr>
            <a:t>Self-Haulers of Organic Waste</a:t>
          </a:r>
        </a:p>
      </dgm:t>
    </dgm:pt>
    <dgm:pt modelId="{B273BFE6-7B89-4E8D-B8CE-8DD3E31E12C0}" type="parTrans" cxnId="{9AE68FA1-9775-46ED-81D7-EF6BAB2B5E96}">
      <dgm:prSet/>
      <dgm:spPr/>
      <dgm:t>
        <a:bodyPr/>
        <a:lstStyle/>
        <a:p>
          <a:endParaRPr lang="en-US">
            <a:latin typeface="Arial" panose="020B0604020202020204" pitchFamily="34" charset="0"/>
            <a:cs typeface="Arial" panose="020B0604020202020204" pitchFamily="34" charset="0"/>
          </a:endParaRPr>
        </a:p>
      </dgm:t>
    </dgm:pt>
    <dgm:pt modelId="{2D6ED387-9489-45D5-BEA9-2713C7C5B6DB}" type="sibTrans" cxnId="{9AE68FA1-9775-46ED-81D7-EF6BAB2B5E96}">
      <dgm:prSet/>
      <dgm:spPr/>
      <dgm:t>
        <a:bodyPr/>
        <a:lstStyle/>
        <a:p>
          <a:endParaRPr lang="en-US">
            <a:latin typeface="Arial" panose="020B0604020202020204" pitchFamily="34" charset="0"/>
            <a:cs typeface="Arial" panose="020B0604020202020204" pitchFamily="34" charset="0"/>
          </a:endParaRPr>
        </a:p>
      </dgm:t>
    </dgm:pt>
    <dgm:pt modelId="{E6578680-A635-4622-803C-25E58FBCEA00}">
      <dgm:prSet phldrT="[Text]" custT="1"/>
      <dgm:spPr>
        <a:solidFill>
          <a:schemeClr val="accent5">
            <a:lumMod val="40000"/>
            <a:lumOff val="60000"/>
          </a:schemeClr>
        </a:solidFill>
      </dgm:spPr>
      <dgm:t>
        <a:bodyPr/>
        <a:lstStyle/>
        <a:p>
          <a:r>
            <a:rPr lang="en-US" sz="2800" b="0" dirty="0">
              <a:solidFill>
                <a:schemeClr val="tx1"/>
              </a:solidFill>
              <a:latin typeface="Arial" panose="020B0604020202020204" pitchFamily="34" charset="0"/>
              <a:cs typeface="Arial" panose="020B0604020202020204" pitchFamily="34" charset="0"/>
            </a:rPr>
            <a:t>Food Recovery</a:t>
          </a:r>
        </a:p>
      </dgm:t>
    </dgm:pt>
    <dgm:pt modelId="{0E1E28F4-4BEC-4C9D-A1BB-0FBBEC28EBA2}" type="parTrans" cxnId="{52DF6EA0-74DE-4A87-B78A-537FD2A4091C}">
      <dgm:prSet/>
      <dgm:spPr/>
      <dgm:t>
        <a:bodyPr/>
        <a:lstStyle/>
        <a:p>
          <a:endParaRPr lang="en-US">
            <a:latin typeface="Arial" panose="020B0604020202020204" pitchFamily="34" charset="0"/>
            <a:cs typeface="Arial" panose="020B0604020202020204" pitchFamily="34" charset="0"/>
          </a:endParaRPr>
        </a:p>
      </dgm:t>
    </dgm:pt>
    <dgm:pt modelId="{3D8EDFB1-5900-4815-9A2E-F9EB50AF998A}" type="sibTrans" cxnId="{52DF6EA0-74DE-4A87-B78A-537FD2A4091C}">
      <dgm:prSet/>
      <dgm:spPr/>
      <dgm:t>
        <a:bodyPr/>
        <a:lstStyle/>
        <a:p>
          <a:endParaRPr lang="en-US">
            <a:latin typeface="Arial" panose="020B0604020202020204" pitchFamily="34" charset="0"/>
            <a:cs typeface="Arial" panose="020B0604020202020204" pitchFamily="34" charset="0"/>
          </a:endParaRPr>
        </a:p>
      </dgm:t>
    </dgm:pt>
    <dgm:pt modelId="{C620B27C-481F-4C78-96F5-AC974A4E3040}">
      <dgm:prSet phldrT="[Text]" custT="1"/>
      <dgm:spPr>
        <a:solidFill>
          <a:schemeClr val="accent5">
            <a:lumMod val="40000"/>
            <a:lumOff val="60000"/>
          </a:schemeClr>
        </a:solidFill>
      </dgm:spPr>
      <dgm:t>
        <a:bodyPr/>
        <a:lstStyle/>
        <a:p>
          <a:r>
            <a:rPr lang="en-US" sz="2800" b="0" dirty="0">
              <a:solidFill>
                <a:schemeClr val="tx1"/>
              </a:solidFill>
              <a:latin typeface="Arial" panose="020B0604020202020204" pitchFamily="34" charset="0"/>
              <a:cs typeface="Arial" panose="020B0604020202020204" pitchFamily="34" charset="0"/>
            </a:rPr>
            <a:t>Transfer/Processing Facilities</a:t>
          </a:r>
        </a:p>
      </dgm:t>
    </dgm:pt>
    <dgm:pt modelId="{C2581716-CD2B-4BD3-BDE9-F3095A3B8A6F}" type="parTrans" cxnId="{53E378A2-CED6-4A6F-BE39-174D67F1B7D2}">
      <dgm:prSet/>
      <dgm:spPr/>
      <dgm:t>
        <a:bodyPr/>
        <a:lstStyle/>
        <a:p>
          <a:endParaRPr lang="en-US">
            <a:latin typeface="Arial" panose="020B0604020202020204" pitchFamily="34" charset="0"/>
            <a:cs typeface="Arial" panose="020B0604020202020204" pitchFamily="34" charset="0"/>
          </a:endParaRPr>
        </a:p>
      </dgm:t>
    </dgm:pt>
    <dgm:pt modelId="{373E5356-C5FB-4DE2-AF1E-253A1B70835D}" type="sibTrans" cxnId="{53E378A2-CED6-4A6F-BE39-174D67F1B7D2}">
      <dgm:prSet/>
      <dgm:spPr/>
      <dgm:t>
        <a:bodyPr/>
        <a:lstStyle/>
        <a:p>
          <a:endParaRPr lang="en-US">
            <a:latin typeface="Arial" panose="020B0604020202020204" pitchFamily="34" charset="0"/>
            <a:cs typeface="Arial" panose="020B0604020202020204" pitchFamily="34" charset="0"/>
          </a:endParaRPr>
        </a:p>
      </dgm:t>
    </dgm:pt>
    <dgm:pt modelId="{AA81A870-1634-44B5-BD2F-406E1C518326}" type="pres">
      <dgm:prSet presAssocID="{6A3A1BD1-8D1A-4650-9757-BE5CE925ADE5}" presName="Name0" presStyleCnt="0">
        <dgm:presLayoutVars>
          <dgm:chMax val="7"/>
          <dgm:chPref val="7"/>
          <dgm:dir/>
        </dgm:presLayoutVars>
      </dgm:prSet>
      <dgm:spPr/>
    </dgm:pt>
    <dgm:pt modelId="{D4AD6ACE-B510-47C8-A00A-E1853EDE4C00}" type="pres">
      <dgm:prSet presAssocID="{6A3A1BD1-8D1A-4650-9757-BE5CE925ADE5}" presName="Name1" presStyleCnt="0"/>
      <dgm:spPr/>
    </dgm:pt>
    <dgm:pt modelId="{530E84C3-D426-4E67-84DF-776A886F431C}" type="pres">
      <dgm:prSet presAssocID="{6A3A1BD1-8D1A-4650-9757-BE5CE925ADE5}" presName="cycle" presStyleCnt="0"/>
      <dgm:spPr/>
    </dgm:pt>
    <dgm:pt modelId="{29B161D7-0EBB-421C-BE0D-7197DA20C2A7}" type="pres">
      <dgm:prSet presAssocID="{6A3A1BD1-8D1A-4650-9757-BE5CE925ADE5}" presName="srcNode" presStyleLbl="node1" presStyleIdx="0" presStyleCnt="4"/>
      <dgm:spPr/>
    </dgm:pt>
    <dgm:pt modelId="{A73EB44A-EB63-4440-8974-D9C7E6EFC5CB}" type="pres">
      <dgm:prSet presAssocID="{6A3A1BD1-8D1A-4650-9757-BE5CE925ADE5}" presName="conn" presStyleLbl="parChTrans1D2" presStyleIdx="0" presStyleCnt="1"/>
      <dgm:spPr/>
    </dgm:pt>
    <dgm:pt modelId="{83BE61C0-1249-4C3D-9CE0-35FE9437C4C2}" type="pres">
      <dgm:prSet presAssocID="{6A3A1BD1-8D1A-4650-9757-BE5CE925ADE5}" presName="extraNode" presStyleLbl="node1" presStyleIdx="0" presStyleCnt="4"/>
      <dgm:spPr/>
    </dgm:pt>
    <dgm:pt modelId="{6F394548-1DC8-4110-A04A-D5E996AF6649}" type="pres">
      <dgm:prSet presAssocID="{6A3A1BD1-8D1A-4650-9757-BE5CE925ADE5}" presName="dstNode" presStyleLbl="node1" presStyleIdx="0" presStyleCnt="4"/>
      <dgm:spPr/>
    </dgm:pt>
    <dgm:pt modelId="{32C34053-8714-4D52-AD19-07BA080AF929}" type="pres">
      <dgm:prSet presAssocID="{462CEC68-3514-4CC1-8AF6-CC5882B1AEDD}" presName="text_1" presStyleLbl="node1" presStyleIdx="0" presStyleCnt="4">
        <dgm:presLayoutVars>
          <dgm:bulletEnabled val="1"/>
        </dgm:presLayoutVars>
      </dgm:prSet>
      <dgm:spPr/>
    </dgm:pt>
    <dgm:pt modelId="{7EB5F64E-B62F-41E9-856F-94C89296580D}" type="pres">
      <dgm:prSet presAssocID="{462CEC68-3514-4CC1-8AF6-CC5882B1AEDD}" presName="accent_1" presStyleCnt="0"/>
      <dgm:spPr/>
    </dgm:pt>
    <dgm:pt modelId="{A6FC3AB4-0487-4552-AE99-1E7B89A3B778}" type="pres">
      <dgm:prSet presAssocID="{462CEC68-3514-4CC1-8AF6-CC5882B1AEDD}" presName="accentRepeatNode" presStyleLbl="solidFgAcc1" presStyleIdx="0" presStyleCnt="4"/>
      <dgm:spPr>
        <a:ln>
          <a:solidFill>
            <a:srgbClr val="C6B18D"/>
          </a:solidFill>
        </a:ln>
      </dgm:spPr>
    </dgm:pt>
    <dgm:pt modelId="{1C757C86-162E-4AC7-8FB4-66FD4565E246}" type="pres">
      <dgm:prSet presAssocID="{E31FEA84-41BF-45B8-9394-F48209AD2105}" presName="text_2" presStyleLbl="node1" presStyleIdx="1" presStyleCnt="4">
        <dgm:presLayoutVars>
          <dgm:bulletEnabled val="1"/>
        </dgm:presLayoutVars>
      </dgm:prSet>
      <dgm:spPr/>
    </dgm:pt>
    <dgm:pt modelId="{D91D257A-5674-4865-92E1-08F45D2F8C42}" type="pres">
      <dgm:prSet presAssocID="{E31FEA84-41BF-45B8-9394-F48209AD2105}" presName="accent_2" presStyleCnt="0"/>
      <dgm:spPr/>
    </dgm:pt>
    <dgm:pt modelId="{157F39E4-CA56-403B-B21B-E0AF1EE9C741}" type="pres">
      <dgm:prSet presAssocID="{E31FEA84-41BF-45B8-9394-F48209AD2105}" presName="accentRepeatNode" presStyleLbl="solidFgAcc1" presStyleIdx="1" presStyleCnt="4"/>
      <dgm:spPr>
        <a:ln>
          <a:solidFill>
            <a:srgbClr val="9FD1D4"/>
          </a:solidFill>
        </a:ln>
      </dgm:spPr>
    </dgm:pt>
    <dgm:pt modelId="{37BFF64E-F87B-49C5-8B64-104BE8589D9F}" type="pres">
      <dgm:prSet presAssocID="{E6578680-A635-4622-803C-25E58FBCEA00}" presName="text_3" presStyleLbl="node1" presStyleIdx="2" presStyleCnt="4">
        <dgm:presLayoutVars>
          <dgm:bulletEnabled val="1"/>
        </dgm:presLayoutVars>
      </dgm:prSet>
      <dgm:spPr/>
    </dgm:pt>
    <dgm:pt modelId="{023CB6F2-FABD-436D-BD2C-8DDABFA4D3C8}" type="pres">
      <dgm:prSet presAssocID="{E6578680-A635-4622-803C-25E58FBCEA00}" presName="accent_3" presStyleCnt="0"/>
      <dgm:spPr/>
    </dgm:pt>
    <dgm:pt modelId="{960E2595-376E-4343-998F-FE38BEA66D7C}" type="pres">
      <dgm:prSet presAssocID="{E6578680-A635-4622-803C-25E58FBCEA00}" presName="accentRepeatNode" presStyleLbl="solidFgAcc1" presStyleIdx="2" presStyleCnt="4"/>
      <dgm:spPr>
        <a:ln>
          <a:solidFill>
            <a:srgbClr val="AFD476"/>
          </a:solidFill>
        </a:ln>
      </dgm:spPr>
    </dgm:pt>
    <dgm:pt modelId="{191399E8-D0E9-4B2E-8378-503F0F3A2596}" type="pres">
      <dgm:prSet presAssocID="{C620B27C-481F-4C78-96F5-AC974A4E3040}" presName="text_4" presStyleLbl="node1" presStyleIdx="3" presStyleCnt="4">
        <dgm:presLayoutVars>
          <dgm:bulletEnabled val="1"/>
        </dgm:presLayoutVars>
      </dgm:prSet>
      <dgm:spPr/>
    </dgm:pt>
    <dgm:pt modelId="{169B4B7B-0E52-4350-8DD3-EEDC5C972CC4}" type="pres">
      <dgm:prSet presAssocID="{C620B27C-481F-4C78-96F5-AC974A4E3040}" presName="accent_4" presStyleCnt="0"/>
      <dgm:spPr/>
    </dgm:pt>
    <dgm:pt modelId="{A06341B8-4C9D-4C3D-A012-BB55ED79898D}" type="pres">
      <dgm:prSet presAssocID="{C620B27C-481F-4C78-96F5-AC974A4E3040}" presName="accentRepeatNode" presStyleLbl="solidFgAcc1" presStyleIdx="3" presStyleCnt="4"/>
      <dgm:spPr>
        <a:ln>
          <a:solidFill>
            <a:srgbClr val="65A050"/>
          </a:solidFill>
        </a:ln>
      </dgm:spPr>
    </dgm:pt>
  </dgm:ptLst>
  <dgm:cxnLst>
    <dgm:cxn modelId="{40C54410-B883-44E8-A7C4-AD595FBE88EF}" type="presOf" srcId="{71339993-67EF-4061-8640-B4CAC81C59CF}" destId="{A73EB44A-EB63-4440-8974-D9C7E6EFC5CB}" srcOrd="0" destOrd="0" presId="urn:microsoft.com/office/officeart/2008/layout/VerticalCurvedList"/>
    <dgm:cxn modelId="{A9CE8D30-B28A-43C9-A6CC-641BB82865F3}" type="presOf" srcId="{462CEC68-3514-4CC1-8AF6-CC5882B1AEDD}" destId="{32C34053-8714-4D52-AD19-07BA080AF929}" srcOrd="0" destOrd="0" presId="urn:microsoft.com/office/officeart/2008/layout/VerticalCurvedList"/>
    <dgm:cxn modelId="{A164C03E-B6E1-40DE-84D3-FB33769F96E9}" type="presOf" srcId="{E31FEA84-41BF-45B8-9394-F48209AD2105}" destId="{1C757C86-162E-4AC7-8FB4-66FD4565E246}" srcOrd="0" destOrd="0" presId="urn:microsoft.com/office/officeart/2008/layout/VerticalCurvedList"/>
    <dgm:cxn modelId="{549BC76D-34FD-40F8-A5A6-0D13D62A62D3}" type="presOf" srcId="{C620B27C-481F-4C78-96F5-AC974A4E3040}" destId="{191399E8-D0E9-4B2E-8378-503F0F3A2596}" srcOrd="0" destOrd="0" presId="urn:microsoft.com/office/officeart/2008/layout/VerticalCurvedList"/>
    <dgm:cxn modelId="{52DF6EA0-74DE-4A87-B78A-537FD2A4091C}" srcId="{6A3A1BD1-8D1A-4650-9757-BE5CE925ADE5}" destId="{E6578680-A635-4622-803C-25E58FBCEA00}" srcOrd="2" destOrd="0" parTransId="{0E1E28F4-4BEC-4C9D-A1BB-0FBBEC28EBA2}" sibTransId="{3D8EDFB1-5900-4815-9A2E-F9EB50AF998A}"/>
    <dgm:cxn modelId="{9AE68FA1-9775-46ED-81D7-EF6BAB2B5E96}" srcId="{6A3A1BD1-8D1A-4650-9757-BE5CE925ADE5}" destId="{E31FEA84-41BF-45B8-9394-F48209AD2105}" srcOrd="1" destOrd="0" parTransId="{B273BFE6-7B89-4E8D-B8CE-8DD3E31E12C0}" sibTransId="{2D6ED387-9489-45D5-BEA9-2713C7C5B6DB}"/>
    <dgm:cxn modelId="{53E378A2-CED6-4A6F-BE39-174D67F1B7D2}" srcId="{6A3A1BD1-8D1A-4650-9757-BE5CE925ADE5}" destId="{C620B27C-481F-4C78-96F5-AC974A4E3040}" srcOrd="3" destOrd="0" parTransId="{C2581716-CD2B-4BD3-BDE9-F3095A3B8A6F}" sibTransId="{373E5356-C5FB-4DE2-AF1E-253A1B70835D}"/>
    <dgm:cxn modelId="{FB7254D5-FEA0-48BB-AD05-C8E7EA8C071A}" type="presOf" srcId="{E6578680-A635-4622-803C-25E58FBCEA00}" destId="{37BFF64E-F87B-49C5-8B64-104BE8589D9F}" srcOrd="0" destOrd="0" presId="urn:microsoft.com/office/officeart/2008/layout/VerticalCurvedList"/>
    <dgm:cxn modelId="{486D4FDB-4F94-4ABD-925D-66B7F2C43A0A}" srcId="{6A3A1BD1-8D1A-4650-9757-BE5CE925ADE5}" destId="{462CEC68-3514-4CC1-8AF6-CC5882B1AEDD}" srcOrd="0" destOrd="0" parTransId="{AEBBFACB-074E-49CC-82D3-A438EE90E1A0}" sibTransId="{71339993-67EF-4061-8640-B4CAC81C59CF}"/>
    <dgm:cxn modelId="{173D02E8-0DFF-41F6-8520-11C6A6D1F636}" type="presOf" srcId="{6A3A1BD1-8D1A-4650-9757-BE5CE925ADE5}" destId="{AA81A870-1634-44B5-BD2F-406E1C518326}" srcOrd="0" destOrd="0" presId="urn:microsoft.com/office/officeart/2008/layout/VerticalCurvedList"/>
    <dgm:cxn modelId="{A028FF81-CFB2-4E13-A91C-C82329BD7918}" type="presParOf" srcId="{AA81A870-1634-44B5-BD2F-406E1C518326}" destId="{D4AD6ACE-B510-47C8-A00A-E1853EDE4C00}" srcOrd="0" destOrd="0" presId="urn:microsoft.com/office/officeart/2008/layout/VerticalCurvedList"/>
    <dgm:cxn modelId="{8266AE33-B4F8-4565-A63E-C6FC1C19A887}" type="presParOf" srcId="{D4AD6ACE-B510-47C8-A00A-E1853EDE4C00}" destId="{530E84C3-D426-4E67-84DF-776A886F431C}" srcOrd="0" destOrd="0" presId="urn:microsoft.com/office/officeart/2008/layout/VerticalCurvedList"/>
    <dgm:cxn modelId="{3FC8F26D-1CCF-427D-9501-456756F515F7}" type="presParOf" srcId="{530E84C3-D426-4E67-84DF-776A886F431C}" destId="{29B161D7-0EBB-421C-BE0D-7197DA20C2A7}" srcOrd="0" destOrd="0" presId="urn:microsoft.com/office/officeart/2008/layout/VerticalCurvedList"/>
    <dgm:cxn modelId="{90BAE6CB-487D-4AD4-9A04-181FC011996B}" type="presParOf" srcId="{530E84C3-D426-4E67-84DF-776A886F431C}" destId="{A73EB44A-EB63-4440-8974-D9C7E6EFC5CB}" srcOrd="1" destOrd="0" presId="urn:microsoft.com/office/officeart/2008/layout/VerticalCurvedList"/>
    <dgm:cxn modelId="{A98D4DA7-9DA9-4873-89FC-7C0205F6FA1B}" type="presParOf" srcId="{530E84C3-D426-4E67-84DF-776A886F431C}" destId="{83BE61C0-1249-4C3D-9CE0-35FE9437C4C2}" srcOrd="2" destOrd="0" presId="urn:microsoft.com/office/officeart/2008/layout/VerticalCurvedList"/>
    <dgm:cxn modelId="{46328BA7-DE43-4469-97DF-53620148E3DD}" type="presParOf" srcId="{530E84C3-D426-4E67-84DF-776A886F431C}" destId="{6F394548-1DC8-4110-A04A-D5E996AF6649}" srcOrd="3" destOrd="0" presId="urn:microsoft.com/office/officeart/2008/layout/VerticalCurvedList"/>
    <dgm:cxn modelId="{852A574E-948D-4F64-A4C5-47EBFC4F858F}" type="presParOf" srcId="{D4AD6ACE-B510-47C8-A00A-E1853EDE4C00}" destId="{32C34053-8714-4D52-AD19-07BA080AF929}" srcOrd="1" destOrd="0" presId="urn:microsoft.com/office/officeart/2008/layout/VerticalCurvedList"/>
    <dgm:cxn modelId="{E792BBFC-20DC-44B4-87EA-AF702A69D115}" type="presParOf" srcId="{D4AD6ACE-B510-47C8-A00A-E1853EDE4C00}" destId="{7EB5F64E-B62F-41E9-856F-94C89296580D}" srcOrd="2" destOrd="0" presId="urn:microsoft.com/office/officeart/2008/layout/VerticalCurvedList"/>
    <dgm:cxn modelId="{A3A61C74-E4C4-4F7B-BE9B-6AC1081D62B2}" type="presParOf" srcId="{7EB5F64E-B62F-41E9-856F-94C89296580D}" destId="{A6FC3AB4-0487-4552-AE99-1E7B89A3B778}" srcOrd="0" destOrd="0" presId="urn:microsoft.com/office/officeart/2008/layout/VerticalCurvedList"/>
    <dgm:cxn modelId="{8EC03688-FACB-458F-81F8-42FEB9BF7AC4}" type="presParOf" srcId="{D4AD6ACE-B510-47C8-A00A-E1853EDE4C00}" destId="{1C757C86-162E-4AC7-8FB4-66FD4565E246}" srcOrd="3" destOrd="0" presId="urn:microsoft.com/office/officeart/2008/layout/VerticalCurvedList"/>
    <dgm:cxn modelId="{59631DA9-2119-4651-94A1-356D2C209012}" type="presParOf" srcId="{D4AD6ACE-B510-47C8-A00A-E1853EDE4C00}" destId="{D91D257A-5674-4865-92E1-08F45D2F8C42}" srcOrd="4" destOrd="0" presId="urn:microsoft.com/office/officeart/2008/layout/VerticalCurvedList"/>
    <dgm:cxn modelId="{C3FB9F0D-10B1-45B8-AB30-38ACCDBA96DE}" type="presParOf" srcId="{D91D257A-5674-4865-92E1-08F45D2F8C42}" destId="{157F39E4-CA56-403B-B21B-E0AF1EE9C741}" srcOrd="0" destOrd="0" presId="urn:microsoft.com/office/officeart/2008/layout/VerticalCurvedList"/>
    <dgm:cxn modelId="{8D68127F-234A-4A3A-9D63-5877EDED912F}" type="presParOf" srcId="{D4AD6ACE-B510-47C8-A00A-E1853EDE4C00}" destId="{37BFF64E-F87B-49C5-8B64-104BE8589D9F}" srcOrd="5" destOrd="0" presId="urn:microsoft.com/office/officeart/2008/layout/VerticalCurvedList"/>
    <dgm:cxn modelId="{8B1AD8AD-EC99-4F1A-A490-9029D4F6E819}" type="presParOf" srcId="{D4AD6ACE-B510-47C8-A00A-E1853EDE4C00}" destId="{023CB6F2-FABD-436D-BD2C-8DDABFA4D3C8}" srcOrd="6" destOrd="0" presId="urn:microsoft.com/office/officeart/2008/layout/VerticalCurvedList"/>
    <dgm:cxn modelId="{4BD1AC39-4D6A-4ACD-BC90-0CC009730552}" type="presParOf" srcId="{023CB6F2-FABD-436D-BD2C-8DDABFA4D3C8}" destId="{960E2595-376E-4343-998F-FE38BEA66D7C}" srcOrd="0" destOrd="0" presId="urn:microsoft.com/office/officeart/2008/layout/VerticalCurvedList"/>
    <dgm:cxn modelId="{2636C9BB-27EF-4924-BDD3-FD465C195340}" type="presParOf" srcId="{D4AD6ACE-B510-47C8-A00A-E1853EDE4C00}" destId="{191399E8-D0E9-4B2E-8378-503F0F3A2596}" srcOrd="7" destOrd="0" presId="urn:microsoft.com/office/officeart/2008/layout/VerticalCurvedList"/>
    <dgm:cxn modelId="{E8441566-829D-4600-8488-3345ECC94069}" type="presParOf" srcId="{D4AD6ACE-B510-47C8-A00A-E1853EDE4C00}" destId="{169B4B7B-0E52-4350-8DD3-EEDC5C972CC4}" srcOrd="8" destOrd="0" presId="urn:microsoft.com/office/officeart/2008/layout/VerticalCurvedList"/>
    <dgm:cxn modelId="{A5A9A791-A815-4092-8FA7-DCE8AF3D4712}" type="presParOf" srcId="{169B4B7B-0E52-4350-8DD3-EEDC5C972CC4}" destId="{A06341B8-4C9D-4C3D-A012-BB55ED79898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AF6DA88-C789-4EFB-9467-03A4076C756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D499E696-5C0D-4284-B0D9-C301FB4A72E1}">
      <dgm:prSet phldrT="[Text]" custT="1"/>
      <dgm:spPr>
        <a:solidFill>
          <a:srgbClr val="65A050"/>
        </a:solidFill>
      </dgm:spPr>
      <dgm:t>
        <a:bodyPr/>
        <a:lstStyle/>
        <a:p>
          <a:r>
            <a:rPr lang="en-US" sz="2800" dirty="0">
              <a:latin typeface="Arial" panose="020B0604020202020204" pitchFamily="34" charset="0"/>
              <a:cs typeface="Arial" panose="020B0604020202020204" pitchFamily="34" charset="0"/>
            </a:rPr>
            <a:t>SB 1383 Model Implementation Record Tool </a:t>
          </a:r>
          <a:endParaRPr lang="en-US" sz="2800" b="1" dirty="0">
            <a:latin typeface="Arial" panose="020B0604020202020204" pitchFamily="34" charset="0"/>
            <a:cs typeface="Arial" panose="020B0604020202020204" pitchFamily="34" charset="0"/>
          </a:endParaRPr>
        </a:p>
      </dgm:t>
    </dgm:pt>
    <dgm:pt modelId="{074EB0E0-DE3D-43FD-9520-C3556EB0A446}" type="parTrans" cxnId="{5D5FC717-F1BF-4CE8-873E-65743842F5D3}">
      <dgm:prSet/>
      <dgm:spPr/>
      <dgm:t>
        <a:bodyPr/>
        <a:lstStyle/>
        <a:p>
          <a:endParaRPr lang="en-US"/>
        </a:p>
      </dgm:t>
    </dgm:pt>
    <dgm:pt modelId="{DC355F58-EC6F-443E-82D6-AF3D0DD288F9}" type="sibTrans" cxnId="{5D5FC717-F1BF-4CE8-873E-65743842F5D3}">
      <dgm:prSet/>
      <dgm:spPr>
        <a:solidFill>
          <a:srgbClr val="355232"/>
        </a:solidFill>
        <a:ln>
          <a:solidFill>
            <a:srgbClr val="355232"/>
          </a:solidFill>
        </a:ln>
      </dgm:spPr>
      <dgm:t>
        <a:bodyPr/>
        <a:lstStyle/>
        <a:p>
          <a:endParaRPr lang="en-US"/>
        </a:p>
      </dgm:t>
    </dgm:pt>
    <dgm:pt modelId="{B47E9908-15EF-4A1A-B748-96E4DFD4E989}">
      <dgm:prSet phldrT="[Text]" custT="1"/>
      <dgm:spPr>
        <a:solidFill>
          <a:srgbClr val="355232"/>
        </a:solidFill>
      </dgm:spPr>
      <dgm:t>
        <a:bodyPr/>
        <a:lstStyle/>
        <a:p>
          <a:r>
            <a:rPr lang="en-US" sz="2800" dirty="0">
              <a:latin typeface="Arial" panose="020B0604020202020204" pitchFamily="34" charset="0"/>
              <a:cs typeface="Arial" panose="020B0604020202020204" pitchFamily="34" charset="0"/>
            </a:rPr>
            <a:t>SB 1383 Model Performance-Based </a:t>
          </a:r>
          <a:br>
            <a:rPr lang="en-US"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Implementation Record Tool</a:t>
          </a:r>
          <a:endParaRPr lang="en-US" sz="2800" b="1" dirty="0">
            <a:latin typeface="Arial" panose="020B0604020202020204" pitchFamily="34" charset="0"/>
            <a:cs typeface="Arial" panose="020B0604020202020204" pitchFamily="34" charset="0"/>
          </a:endParaRPr>
        </a:p>
      </dgm:t>
    </dgm:pt>
    <dgm:pt modelId="{06CC4176-DCC2-4DD3-B8A9-F4C8599FEF9B}" type="parTrans" cxnId="{03E296E4-6869-462B-96F8-7C1AC903C353}">
      <dgm:prSet/>
      <dgm:spPr/>
      <dgm:t>
        <a:bodyPr/>
        <a:lstStyle/>
        <a:p>
          <a:endParaRPr lang="en-US"/>
        </a:p>
      </dgm:t>
    </dgm:pt>
    <dgm:pt modelId="{1CA85AFD-9E1B-4900-A91C-73C41B50599C}" type="sibTrans" cxnId="{03E296E4-6869-462B-96F8-7C1AC903C353}">
      <dgm:prSet/>
      <dgm:spPr/>
      <dgm:t>
        <a:bodyPr/>
        <a:lstStyle/>
        <a:p>
          <a:endParaRPr lang="en-US"/>
        </a:p>
      </dgm:t>
    </dgm:pt>
    <dgm:pt modelId="{EA0F298A-D129-46BA-B0F7-5DDFA399C990}" type="pres">
      <dgm:prSet presAssocID="{0AF6DA88-C789-4EFB-9467-03A4076C7563}" presName="Name0" presStyleCnt="0">
        <dgm:presLayoutVars>
          <dgm:chMax val="7"/>
          <dgm:chPref val="7"/>
          <dgm:dir/>
        </dgm:presLayoutVars>
      </dgm:prSet>
      <dgm:spPr/>
    </dgm:pt>
    <dgm:pt modelId="{A9A68F87-6C48-49EA-AC39-1DD13570E61D}" type="pres">
      <dgm:prSet presAssocID="{0AF6DA88-C789-4EFB-9467-03A4076C7563}" presName="Name1" presStyleCnt="0"/>
      <dgm:spPr/>
    </dgm:pt>
    <dgm:pt modelId="{41DDA7DF-0B76-43EF-8868-6A79FB63B3DF}" type="pres">
      <dgm:prSet presAssocID="{0AF6DA88-C789-4EFB-9467-03A4076C7563}" presName="cycle" presStyleCnt="0"/>
      <dgm:spPr/>
    </dgm:pt>
    <dgm:pt modelId="{98BC9A5C-638C-47F1-8F05-CA2233D86C74}" type="pres">
      <dgm:prSet presAssocID="{0AF6DA88-C789-4EFB-9467-03A4076C7563}" presName="srcNode" presStyleLbl="node1" presStyleIdx="0" presStyleCnt="2"/>
      <dgm:spPr/>
    </dgm:pt>
    <dgm:pt modelId="{5638E395-F31E-44BE-9CBC-9E8CD3705B2F}" type="pres">
      <dgm:prSet presAssocID="{0AF6DA88-C789-4EFB-9467-03A4076C7563}" presName="conn" presStyleLbl="parChTrans1D2" presStyleIdx="0" presStyleCnt="1"/>
      <dgm:spPr/>
    </dgm:pt>
    <dgm:pt modelId="{F3792A6A-5682-4344-B485-9A0749AE6B1D}" type="pres">
      <dgm:prSet presAssocID="{0AF6DA88-C789-4EFB-9467-03A4076C7563}" presName="extraNode" presStyleLbl="node1" presStyleIdx="0" presStyleCnt="2"/>
      <dgm:spPr/>
    </dgm:pt>
    <dgm:pt modelId="{BD70E29F-9166-4C82-B85E-64C9D13233E9}" type="pres">
      <dgm:prSet presAssocID="{0AF6DA88-C789-4EFB-9467-03A4076C7563}" presName="dstNode" presStyleLbl="node1" presStyleIdx="0" presStyleCnt="2"/>
      <dgm:spPr/>
    </dgm:pt>
    <dgm:pt modelId="{9FB7DAD8-A2FA-4E15-A4E8-527B43DDDD65}" type="pres">
      <dgm:prSet presAssocID="{D499E696-5C0D-4284-B0D9-C301FB4A72E1}" presName="text_1" presStyleLbl="node1" presStyleIdx="0" presStyleCnt="2">
        <dgm:presLayoutVars>
          <dgm:bulletEnabled val="1"/>
        </dgm:presLayoutVars>
      </dgm:prSet>
      <dgm:spPr/>
    </dgm:pt>
    <dgm:pt modelId="{67E7E7F0-5172-47DD-9203-6B7979E52A95}" type="pres">
      <dgm:prSet presAssocID="{D499E696-5C0D-4284-B0D9-C301FB4A72E1}" presName="accent_1" presStyleCnt="0"/>
      <dgm:spPr/>
    </dgm:pt>
    <dgm:pt modelId="{982ABA0D-C5A9-4855-BD72-0771C5B8A769}" type="pres">
      <dgm:prSet presAssocID="{D499E696-5C0D-4284-B0D9-C301FB4A72E1}" presName="accentRepeatNode" presStyleLbl="solidFgAcc1" presStyleIdx="0" presStyleCnt="2" custScaleX="64066" custScaleY="62217" custLinFactNeighborX="-7270" custLinFactNeighborY="-185"/>
      <dgm:spPr>
        <a:ln>
          <a:solidFill>
            <a:srgbClr val="65A050"/>
          </a:solidFill>
        </a:ln>
      </dgm:spPr>
    </dgm:pt>
    <dgm:pt modelId="{ECACC3CC-780E-45A8-81C0-9395CF2AD230}" type="pres">
      <dgm:prSet presAssocID="{B47E9908-15EF-4A1A-B748-96E4DFD4E989}" presName="text_2" presStyleLbl="node1" presStyleIdx="1" presStyleCnt="2">
        <dgm:presLayoutVars>
          <dgm:bulletEnabled val="1"/>
        </dgm:presLayoutVars>
      </dgm:prSet>
      <dgm:spPr/>
    </dgm:pt>
    <dgm:pt modelId="{D4310F21-50EB-4FEA-AF1C-A6A2B174C920}" type="pres">
      <dgm:prSet presAssocID="{B47E9908-15EF-4A1A-B748-96E4DFD4E989}" presName="accent_2" presStyleCnt="0"/>
      <dgm:spPr/>
    </dgm:pt>
    <dgm:pt modelId="{F42B95D8-FA7D-420B-821E-A14097C683FC}" type="pres">
      <dgm:prSet presAssocID="{B47E9908-15EF-4A1A-B748-96E4DFD4E989}" presName="accentRepeatNode" presStyleLbl="solidFgAcc1" presStyleIdx="1" presStyleCnt="2" custScaleX="70709" custScaleY="66747"/>
      <dgm:spPr>
        <a:ln>
          <a:solidFill>
            <a:srgbClr val="355232"/>
          </a:solidFill>
        </a:ln>
      </dgm:spPr>
    </dgm:pt>
  </dgm:ptLst>
  <dgm:cxnLst>
    <dgm:cxn modelId="{B6701610-7F49-45FF-8A2E-2D6A95704F07}" type="presOf" srcId="{DC355F58-EC6F-443E-82D6-AF3D0DD288F9}" destId="{5638E395-F31E-44BE-9CBC-9E8CD3705B2F}" srcOrd="0" destOrd="0" presId="urn:microsoft.com/office/officeart/2008/layout/VerticalCurvedList"/>
    <dgm:cxn modelId="{5D5FC717-F1BF-4CE8-873E-65743842F5D3}" srcId="{0AF6DA88-C789-4EFB-9467-03A4076C7563}" destId="{D499E696-5C0D-4284-B0D9-C301FB4A72E1}" srcOrd="0" destOrd="0" parTransId="{074EB0E0-DE3D-43FD-9520-C3556EB0A446}" sibTransId="{DC355F58-EC6F-443E-82D6-AF3D0DD288F9}"/>
    <dgm:cxn modelId="{2B8A1631-3FD3-4537-9336-F16634E93E71}" type="presOf" srcId="{D499E696-5C0D-4284-B0D9-C301FB4A72E1}" destId="{9FB7DAD8-A2FA-4E15-A4E8-527B43DDDD65}" srcOrd="0" destOrd="0" presId="urn:microsoft.com/office/officeart/2008/layout/VerticalCurvedList"/>
    <dgm:cxn modelId="{70F13294-6102-4418-9CDF-29476151D6E1}" type="presOf" srcId="{0AF6DA88-C789-4EFB-9467-03A4076C7563}" destId="{EA0F298A-D129-46BA-B0F7-5DDFA399C990}" srcOrd="0" destOrd="0" presId="urn:microsoft.com/office/officeart/2008/layout/VerticalCurvedList"/>
    <dgm:cxn modelId="{E2FCBEB0-AC84-4044-AABE-DAA07BD290F2}" type="presOf" srcId="{B47E9908-15EF-4A1A-B748-96E4DFD4E989}" destId="{ECACC3CC-780E-45A8-81C0-9395CF2AD230}" srcOrd="0" destOrd="0" presId="urn:microsoft.com/office/officeart/2008/layout/VerticalCurvedList"/>
    <dgm:cxn modelId="{03E296E4-6869-462B-96F8-7C1AC903C353}" srcId="{0AF6DA88-C789-4EFB-9467-03A4076C7563}" destId="{B47E9908-15EF-4A1A-B748-96E4DFD4E989}" srcOrd="1" destOrd="0" parTransId="{06CC4176-DCC2-4DD3-B8A9-F4C8599FEF9B}" sibTransId="{1CA85AFD-9E1B-4900-A91C-73C41B50599C}"/>
    <dgm:cxn modelId="{93306037-BF9A-423E-BA86-5DA89D86B939}" type="presParOf" srcId="{EA0F298A-D129-46BA-B0F7-5DDFA399C990}" destId="{A9A68F87-6C48-49EA-AC39-1DD13570E61D}" srcOrd="0" destOrd="0" presId="urn:microsoft.com/office/officeart/2008/layout/VerticalCurvedList"/>
    <dgm:cxn modelId="{3C59B19E-DA79-40FF-8A4F-5750D5E8D857}" type="presParOf" srcId="{A9A68F87-6C48-49EA-AC39-1DD13570E61D}" destId="{41DDA7DF-0B76-43EF-8868-6A79FB63B3DF}" srcOrd="0" destOrd="0" presId="urn:microsoft.com/office/officeart/2008/layout/VerticalCurvedList"/>
    <dgm:cxn modelId="{3F2665CC-CDA8-4113-8A3B-3BE680C14CFC}" type="presParOf" srcId="{41DDA7DF-0B76-43EF-8868-6A79FB63B3DF}" destId="{98BC9A5C-638C-47F1-8F05-CA2233D86C74}" srcOrd="0" destOrd="0" presId="urn:microsoft.com/office/officeart/2008/layout/VerticalCurvedList"/>
    <dgm:cxn modelId="{F1F0B55A-D47A-47BA-B58E-A01A75DD52B2}" type="presParOf" srcId="{41DDA7DF-0B76-43EF-8868-6A79FB63B3DF}" destId="{5638E395-F31E-44BE-9CBC-9E8CD3705B2F}" srcOrd="1" destOrd="0" presId="urn:microsoft.com/office/officeart/2008/layout/VerticalCurvedList"/>
    <dgm:cxn modelId="{5DF1C684-734C-44E3-B9CA-0F37A613F96C}" type="presParOf" srcId="{41DDA7DF-0B76-43EF-8868-6A79FB63B3DF}" destId="{F3792A6A-5682-4344-B485-9A0749AE6B1D}" srcOrd="2" destOrd="0" presId="urn:microsoft.com/office/officeart/2008/layout/VerticalCurvedList"/>
    <dgm:cxn modelId="{ADD65C4C-C96F-4EF0-9394-9CCFF4CD4B97}" type="presParOf" srcId="{41DDA7DF-0B76-43EF-8868-6A79FB63B3DF}" destId="{BD70E29F-9166-4C82-B85E-64C9D13233E9}" srcOrd="3" destOrd="0" presId="urn:microsoft.com/office/officeart/2008/layout/VerticalCurvedList"/>
    <dgm:cxn modelId="{BE476CD5-B132-4AF3-8727-0FC26760F5B6}" type="presParOf" srcId="{A9A68F87-6C48-49EA-AC39-1DD13570E61D}" destId="{9FB7DAD8-A2FA-4E15-A4E8-527B43DDDD65}" srcOrd="1" destOrd="0" presId="urn:microsoft.com/office/officeart/2008/layout/VerticalCurvedList"/>
    <dgm:cxn modelId="{61F96EC5-AF2E-498B-BF31-5DF5905D3205}" type="presParOf" srcId="{A9A68F87-6C48-49EA-AC39-1DD13570E61D}" destId="{67E7E7F0-5172-47DD-9203-6B7979E52A95}" srcOrd="2" destOrd="0" presId="urn:microsoft.com/office/officeart/2008/layout/VerticalCurvedList"/>
    <dgm:cxn modelId="{2306DD9F-B9E9-4E21-B6F3-CF3B3040966A}" type="presParOf" srcId="{67E7E7F0-5172-47DD-9203-6B7979E52A95}" destId="{982ABA0D-C5A9-4855-BD72-0771C5B8A769}" srcOrd="0" destOrd="0" presId="urn:microsoft.com/office/officeart/2008/layout/VerticalCurvedList"/>
    <dgm:cxn modelId="{E459D1B2-9AB7-4E2C-821A-E6FCE7C7B1AC}" type="presParOf" srcId="{A9A68F87-6C48-49EA-AC39-1DD13570E61D}" destId="{ECACC3CC-780E-45A8-81C0-9395CF2AD230}" srcOrd="3" destOrd="0" presId="urn:microsoft.com/office/officeart/2008/layout/VerticalCurvedList"/>
    <dgm:cxn modelId="{B2892858-2326-43FA-83D8-76C9AAF366E5}" type="presParOf" srcId="{A9A68F87-6C48-49EA-AC39-1DD13570E61D}" destId="{D4310F21-50EB-4FEA-AF1C-A6A2B174C920}" srcOrd="4" destOrd="0" presId="urn:microsoft.com/office/officeart/2008/layout/VerticalCurvedList"/>
    <dgm:cxn modelId="{5B13F722-A613-423D-BC41-BA14748F21B0}" type="presParOf" srcId="{D4310F21-50EB-4FEA-AF1C-A6A2B174C920}" destId="{F42B95D8-FA7D-420B-821E-A14097C683FC}"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3EB44A-EB63-4440-8974-D9C7E6EFC5CB}">
      <dsp:nvSpPr>
        <dsp:cNvPr id="0" name=""/>
        <dsp:cNvSpPr/>
      </dsp:nvSpPr>
      <dsp:spPr>
        <a:xfrm>
          <a:off x="-6126981" y="-937410"/>
          <a:ext cx="7293488" cy="7293488"/>
        </a:xfrm>
        <a:prstGeom prst="blockArc">
          <a:avLst>
            <a:gd name="adj1" fmla="val 18900000"/>
            <a:gd name="adj2" fmla="val 2700000"/>
            <a:gd name="adj3" fmla="val 296"/>
          </a:avLst>
        </a:prstGeom>
        <a:solidFill>
          <a:srgbClr val="65A050"/>
        </a:solidFill>
        <a:ln w="12700" cap="flat" cmpd="sng" algn="ctr">
          <a:solidFill>
            <a:srgbClr val="65A050"/>
          </a:solidFill>
          <a:prstDash val="solid"/>
          <a:miter lim="800000"/>
        </a:ln>
        <a:effectLst/>
      </dsp:spPr>
      <dsp:style>
        <a:lnRef idx="2">
          <a:scrgbClr r="0" g="0" b="0"/>
        </a:lnRef>
        <a:fillRef idx="0">
          <a:scrgbClr r="0" g="0" b="0"/>
        </a:fillRef>
        <a:effectRef idx="0">
          <a:scrgbClr r="0" g="0" b="0"/>
        </a:effectRef>
        <a:fontRef idx="minor"/>
      </dsp:style>
    </dsp:sp>
    <dsp:sp modelId="{32C34053-8714-4D52-AD19-07BA080AF929}">
      <dsp:nvSpPr>
        <dsp:cNvPr id="0" name=""/>
        <dsp:cNvSpPr/>
      </dsp:nvSpPr>
      <dsp:spPr>
        <a:xfrm>
          <a:off x="610504" y="416587"/>
          <a:ext cx="7440913" cy="833607"/>
        </a:xfrm>
        <a:prstGeom prst="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121920" rIns="121920" bIns="121920" numCol="1" spcCol="1270" anchor="ctr" anchorCtr="0">
          <a:noAutofit/>
        </a:bodyPr>
        <a:lstStyle/>
        <a:p>
          <a:pPr marL="0" lvl="0" indent="0" algn="l" defTabSz="2133600">
            <a:lnSpc>
              <a:spcPct val="90000"/>
            </a:lnSpc>
            <a:spcBef>
              <a:spcPct val="0"/>
            </a:spcBef>
            <a:spcAft>
              <a:spcPct val="35000"/>
            </a:spcAft>
            <a:buNone/>
          </a:pPr>
          <a:r>
            <a:rPr lang="en-US" sz="4800" b="1" kern="1200" dirty="0">
              <a:solidFill>
                <a:schemeClr val="tx1"/>
              </a:solidFill>
              <a:latin typeface="Arial" panose="020B0604020202020204" pitchFamily="34" charset="0"/>
              <a:cs typeface="Arial" panose="020B0604020202020204" pitchFamily="34" charset="0"/>
            </a:rPr>
            <a:t>Jurisdictions</a:t>
          </a:r>
        </a:p>
      </dsp:txBody>
      <dsp:txXfrm>
        <a:off x="610504" y="416587"/>
        <a:ext cx="7440913" cy="833607"/>
      </dsp:txXfrm>
    </dsp:sp>
    <dsp:sp modelId="{A6FC3AB4-0487-4552-AE99-1E7B89A3B778}">
      <dsp:nvSpPr>
        <dsp:cNvPr id="0" name=""/>
        <dsp:cNvSpPr/>
      </dsp:nvSpPr>
      <dsp:spPr>
        <a:xfrm>
          <a:off x="89500" y="312386"/>
          <a:ext cx="1042009" cy="1042009"/>
        </a:xfrm>
        <a:prstGeom prst="ellipse">
          <a:avLst/>
        </a:prstGeom>
        <a:solidFill>
          <a:schemeClr val="lt1">
            <a:hueOff val="0"/>
            <a:satOff val="0"/>
            <a:lumOff val="0"/>
            <a:alphaOff val="0"/>
          </a:schemeClr>
        </a:solidFill>
        <a:ln w="12700" cap="flat" cmpd="sng" algn="ctr">
          <a:solidFill>
            <a:srgbClr val="C6B18D"/>
          </a:solidFill>
          <a:prstDash val="solid"/>
          <a:miter lim="800000"/>
        </a:ln>
        <a:effectLst/>
      </dsp:spPr>
      <dsp:style>
        <a:lnRef idx="2">
          <a:scrgbClr r="0" g="0" b="0"/>
        </a:lnRef>
        <a:fillRef idx="1">
          <a:scrgbClr r="0" g="0" b="0"/>
        </a:fillRef>
        <a:effectRef idx="0">
          <a:scrgbClr r="0" g="0" b="0"/>
        </a:effectRef>
        <a:fontRef idx="minor"/>
      </dsp:style>
    </dsp:sp>
    <dsp:sp modelId="{1C757C86-162E-4AC7-8FB4-66FD4565E246}">
      <dsp:nvSpPr>
        <dsp:cNvPr id="0" name=""/>
        <dsp:cNvSpPr/>
      </dsp:nvSpPr>
      <dsp:spPr>
        <a:xfrm>
          <a:off x="1088431" y="1667215"/>
          <a:ext cx="6962986" cy="833607"/>
        </a:xfrm>
        <a:prstGeom prst="rect">
          <a:avLst/>
        </a:prstGeom>
        <a:solidFill>
          <a:schemeClr val="accent5">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71120" rIns="71120" bIns="71120" numCol="1" spcCol="1270" anchor="ctr" anchorCtr="0">
          <a:noAutofit/>
        </a:bodyPr>
        <a:lstStyle/>
        <a:p>
          <a:pPr marL="0" lvl="0" indent="0" algn="l" defTabSz="1244600">
            <a:lnSpc>
              <a:spcPct val="90000"/>
            </a:lnSpc>
            <a:spcBef>
              <a:spcPct val="0"/>
            </a:spcBef>
            <a:spcAft>
              <a:spcPct val="35000"/>
            </a:spcAft>
            <a:buNone/>
          </a:pPr>
          <a:r>
            <a:rPr lang="en-US" sz="2800" b="0" kern="1200" dirty="0">
              <a:solidFill>
                <a:schemeClr val="tx1"/>
              </a:solidFill>
              <a:latin typeface="Arial" panose="020B0604020202020204" pitchFamily="34" charset="0"/>
              <a:cs typeface="Arial" panose="020B0604020202020204" pitchFamily="34" charset="0"/>
            </a:rPr>
            <a:t>Self-Haulers of Organic Waste</a:t>
          </a:r>
        </a:p>
      </dsp:txBody>
      <dsp:txXfrm>
        <a:off x="1088431" y="1667215"/>
        <a:ext cx="6962986" cy="833607"/>
      </dsp:txXfrm>
    </dsp:sp>
    <dsp:sp modelId="{157F39E4-CA56-403B-B21B-E0AF1EE9C741}">
      <dsp:nvSpPr>
        <dsp:cNvPr id="0" name=""/>
        <dsp:cNvSpPr/>
      </dsp:nvSpPr>
      <dsp:spPr>
        <a:xfrm>
          <a:off x="567426" y="1563014"/>
          <a:ext cx="1042009" cy="1042009"/>
        </a:xfrm>
        <a:prstGeom prst="ellipse">
          <a:avLst/>
        </a:prstGeom>
        <a:solidFill>
          <a:schemeClr val="lt1">
            <a:hueOff val="0"/>
            <a:satOff val="0"/>
            <a:lumOff val="0"/>
            <a:alphaOff val="0"/>
          </a:schemeClr>
        </a:solidFill>
        <a:ln w="12700" cap="flat" cmpd="sng" algn="ctr">
          <a:solidFill>
            <a:srgbClr val="9FD1D4"/>
          </a:solidFill>
          <a:prstDash val="solid"/>
          <a:miter lim="800000"/>
        </a:ln>
        <a:effectLst/>
      </dsp:spPr>
      <dsp:style>
        <a:lnRef idx="2">
          <a:scrgbClr r="0" g="0" b="0"/>
        </a:lnRef>
        <a:fillRef idx="1">
          <a:scrgbClr r="0" g="0" b="0"/>
        </a:fillRef>
        <a:effectRef idx="0">
          <a:scrgbClr r="0" g="0" b="0"/>
        </a:effectRef>
        <a:fontRef idx="minor"/>
      </dsp:style>
    </dsp:sp>
    <dsp:sp modelId="{37BFF64E-F87B-49C5-8B64-104BE8589D9F}">
      <dsp:nvSpPr>
        <dsp:cNvPr id="0" name=""/>
        <dsp:cNvSpPr/>
      </dsp:nvSpPr>
      <dsp:spPr>
        <a:xfrm>
          <a:off x="1088431" y="2917843"/>
          <a:ext cx="6962986" cy="833607"/>
        </a:xfrm>
        <a:prstGeom prst="rect">
          <a:avLst/>
        </a:prstGeom>
        <a:solidFill>
          <a:schemeClr val="accent5">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71120" rIns="71120" bIns="71120" numCol="1" spcCol="1270" anchor="ctr" anchorCtr="0">
          <a:noAutofit/>
        </a:bodyPr>
        <a:lstStyle/>
        <a:p>
          <a:pPr marL="0" lvl="0" indent="0" algn="l" defTabSz="1244600">
            <a:lnSpc>
              <a:spcPct val="90000"/>
            </a:lnSpc>
            <a:spcBef>
              <a:spcPct val="0"/>
            </a:spcBef>
            <a:spcAft>
              <a:spcPct val="35000"/>
            </a:spcAft>
            <a:buNone/>
          </a:pPr>
          <a:r>
            <a:rPr lang="en-US" sz="2800" b="0" kern="1200" dirty="0">
              <a:solidFill>
                <a:schemeClr val="tx1"/>
              </a:solidFill>
              <a:latin typeface="Arial" panose="020B0604020202020204" pitchFamily="34" charset="0"/>
              <a:cs typeface="Arial" panose="020B0604020202020204" pitchFamily="34" charset="0"/>
            </a:rPr>
            <a:t>Food Recovery</a:t>
          </a:r>
        </a:p>
      </dsp:txBody>
      <dsp:txXfrm>
        <a:off x="1088431" y="2917843"/>
        <a:ext cx="6962986" cy="833607"/>
      </dsp:txXfrm>
    </dsp:sp>
    <dsp:sp modelId="{960E2595-376E-4343-998F-FE38BEA66D7C}">
      <dsp:nvSpPr>
        <dsp:cNvPr id="0" name=""/>
        <dsp:cNvSpPr/>
      </dsp:nvSpPr>
      <dsp:spPr>
        <a:xfrm>
          <a:off x="567426" y="2813642"/>
          <a:ext cx="1042009" cy="1042009"/>
        </a:xfrm>
        <a:prstGeom prst="ellipse">
          <a:avLst/>
        </a:prstGeom>
        <a:solidFill>
          <a:schemeClr val="lt1">
            <a:hueOff val="0"/>
            <a:satOff val="0"/>
            <a:lumOff val="0"/>
            <a:alphaOff val="0"/>
          </a:schemeClr>
        </a:solidFill>
        <a:ln w="12700" cap="flat" cmpd="sng" algn="ctr">
          <a:solidFill>
            <a:srgbClr val="AFD476"/>
          </a:solidFill>
          <a:prstDash val="solid"/>
          <a:miter lim="800000"/>
        </a:ln>
        <a:effectLst/>
      </dsp:spPr>
      <dsp:style>
        <a:lnRef idx="2">
          <a:scrgbClr r="0" g="0" b="0"/>
        </a:lnRef>
        <a:fillRef idx="1">
          <a:scrgbClr r="0" g="0" b="0"/>
        </a:fillRef>
        <a:effectRef idx="0">
          <a:scrgbClr r="0" g="0" b="0"/>
        </a:effectRef>
        <a:fontRef idx="minor"/>
      </dsp:style>
    </dsp:sp>
    <dsp:sp modelId="{191399E8-D0E9-4B2E-8378-503F0F3A2596}">
      <dsp:nvSpPr>
        <dsp:cNvPr id="0" name=""/>
        <dsp:cNvSpPr/>
      </dsp:nvSpPr>
      <dsp:spPr>
        <a:xfrm>
          <a:off x="610504" y="4168472"/>
          <a:ext cx="7440913" cy="833607"/>
        </a:xfrm>
        <a:prstGeom prst="rect">
          <a:avLst/>
        </a:prstGeom>
        <a:solidFill>
          <a:schemeClr val="accent5">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71120" rIns="71120" bIns="71120" numCol="1" spcCol="1270" anchor="ctr" anchorCtr="0">
          <a:noAutofit/>
        </a:bodyPr>
        <a:lstStyle/>
        <a:p>
          <a:pPr marL="0" lvl="0" indent="0" algn="l" defTabSz="1244600">
            <a:lnSpc>
              <a:spcPct val="90000"/>
            </a:lnSpc>
            <a:spcBef>
              <a:spcPct val="0"/>
            </a:spcBef>
            <a:spcAft>
              <a:spcPct val="35000"/>
            </a:spcAft>
            <a:buNone/>
          </a:pPr>
          <a:r>
            <a:rPr lang="en-US" sz="2800" b="0" kern="1200" dirty="0">
              <a:solidFill>
                <a:schemeClr val="tx1"/>
              </a:solidFill>
              <a:latin typeface="Arial" panose="020B0604020202020204" pitchFamily="34" charset="0"/>
              <a:cs typeface="Arial" panose="020B0604020202020204" pitchFamily="34" charset="0"/>
            </a:rPr>
            <a:t>Transfer/Processing Facilities</a:t>
          </a:r>
        </a:p>
      </dsp:txBody>
      <dsp:txXfrm>
        <a:off x="610504" y="4168472"/>
        <a:ext cx="7440913" cy="833607"/>
      </dsp:txXfrm>
    </dsp:sp>
    <dsp:sp modelId="{A06341B8-4C9D-4C3D-A012-BB55ED79898D}">
      <dsp:nvSpPr>
        <dsp:cNvPr id="0" name=""/>
        <dsp:cNvSpPr/>
      </dsp:nvSpPr>
      <dsp:spPr>
        <a:xfrm>
          <a:off x="89500" y="4064271"/>
          <a:ext cx="1042009" cy="1042009"/>
        </a:xfrm>
        <a:prstGeom prst="ellipse">
          <a:avLst/>
        </a:prstGeom>
        <a:solidFill>
          <a:schemeClr val="lt1">
            <a:hueOff val="0"/>
            <a:satOff val="0"/>
            <a:lumOff val="0"/>
            <a:alphaOff val="0"/>
          </a:schemeClr>
        </a:solidFill>
        <a:ln w="12700" cap="flat" cmpd="sng" algn="ctr">
          <a:solidFill>
            <a:srgbClr val="65A050"/>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38E395-F31E-44BE-9CBC-9E8CD3705B2F}">
      <dsp:nvSpPr>
        <dsp:cNvPr id="0" name=""/>
        <dsp:cNvSpPr/>
      </dsp:nvSpPr>
      <dsp:spPr>
        <a:xfrm>
          <a:off x="-4278378" y="-656374"/>
          <a:ext cx="5097481" cy="5097481"/>
        </a:xfrm>
        <a:prstGeom prst="blockArc">
          <a:avLst>
            <a:gd name="adj1" fmla="val 18900000"/>
            <a:gd name="adj2" fmla="val 2700000"/>
            <a:gd name="adj3" fmla="val 424"/>
          </a:avLst>
        </a:prstGeom>
        <a:solidFill>
          <a:srgbClr val="355232"/>
        </a:solidFill>
        <a:ln w="12700" cap="flat" cmpd="sng" algn="ctr">
          <a:solidFill>
            <a:srgbClr val="355232"/>
          </a:solidFill>
          <a:prstDash val="solid"/>
          <a:miter lim="800000"/>
        </a:ln>
        <a:effectLst/>
      </dsp:spPr>
      <dsp:style>
        <a:lnRef idx="2">
          <a:scrgbClr r="0" g="0" b="0"/>
        </a:lnRef>
        <a:fillRef idx="0">
          <a:scrgbClr r="0" g="0" b="0"/>
        </a:fillRef>
        <a:effectRef idx="0">
          <a:scrgbClr r="0" g="0" b="0"/>
        </a:effectRef>
        <a:fontRef idx="minor"/>
      </dsp:style>
    </dsp:sp>
    <dsp:sp modelId="{9FB7DAD8-A2FA-4E15-A4E8-527B43DDDD65}">
      <dsp:nvSpPr>
        <dsp:cNvPr id="0" name=""/>
        <dsp:cNvSpPr/>
      </dsp:nvSpPr>
      <dsp:spPr>
        <a:xfrm>
          <a:off x="664917" y="540686"/>
          <a:ext cx="10819814" cy="1081222"/>
        </a:xfrm>
        <a:prstGeom prst="rect">
          <a:avLst/>
        </a:prstGeom>
        <a:solidFill>
          <a:srgbClr val="65A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8220" tIns="71120" rIns="71120" bIns="71120" numCol="1" spcCol="1270" anchor="ctr" anchorCtr="0">
          <a:noAutofit/>
        </a:bodyPr>
        <a:lstStyle/>
        <a:p>
          <a:pPr marL="0" lvl="0" indent="0" algn="l" defTabSz="1244600">
            <a:lnSpc>
              <a:spcPct val="90000"/>
            </a:lnSpc>
            <a:spcBef>
              <a:spcPct val="0"/>
            </a:spcBef>
            <a:spcAft>
              <a:spcPct val="35000"/>
            </a:spcAft>
            <a:buNone/>
          </a:pPr>
          <a:r>
            <a:rPr lang="en-US" sz="2800" kern="1200" dirty="0">
              <a:latin typeface="Arial" panose="020B0604020202020204" pitchFamily="34" charset="0"/>
              <a:cs typeface="Arial" panose="020B0604020202020204" pitchFamily="34" charset="0"/>
            </a:rPr>
            <a:t>SB 1383 Model Implementation Record Tool </a:t>
          </a:r>
          <a:endParaRPr lang="en-US" sz="2800" b="1" kern="1200" dirty="0">
            <a:latin typeface="Arial" panose="020B0604020202020204" pitchFamily="34" charset="0"/>
            <a:cs typeface="Arial" panose="020B0604020202020204" pitchFamily="34" charset="0"/>
          </a:endParaRPr>
        </a:p>
      </dsp:txBody>
      <dsp:txXfrm>
        <a:off x="664917" y="540686"/>
        <a:ext cx="10819814" cy="1081222"/>
      </dsp:txXfrm>
    </dsp:sp>
    <dsp:sp modelId="{982ABA0D-C5A9-4855-BD72-0771C5B8A769}">
      <dsp:nvSpPr>
        <dsp:cNvPr id="0" name=""/>
        <dsp:cNvSpPr/>
      </dsp:nvSpPr>
      <dsp:spPr>
        <a:xfrm>
          <a:off x="133726" y="658357"/>
          <a:ext cx="865870" cy="840880"/>
        </a:xfrm>
        <a:prstGeom prst="ellipse">
          <a:avLst/>
        </a:prstGeom>
        <a:solidFill>
          <a:schemeClr val="lt1">
            <a:hueOff val="0"/>
            <a:satOff val="0"/>
            <a:lumOff val="0"/>
            <a:alphaOff val="0"/>
          </a:schemeClr>
        </a:solidFill>
        <a:ln w="12700" cap="flat" cmpd="sng" algn="ctr">
          <a:solidFill>
            <a:srgbClr val="65A050"/>
          </a:solidFill>
          <a:prstDash val="solid"/>
          <a:miter lim="800000"/>
        </a:ln>
        <a:effectLst/>
      </dsp:spPr>
      <dsp:style>
        <a:lnRef idx="2">
          <a:scrgbClr r="0" g="0" b="0"/>
        </a:lnRef>
        <a:fillRef idx="1">
          <a:scrgbClr r="0" g="0" b="0"/>
        </a:fillRef>
        <a:effectRef idx="0">
          <a:scrgbClr r="0" g="0" b="0"/>
        </a:effectRef>
        <a:fontRef idx="minor"/>
      </dsp:style>
    </dsp:sp>
    <dsp:sp modelId="{ECACC3CC-780E-45A8-81C0-9395CF2AD230}">
      <dsp:nvSpPr>
        <dsp:cNvPr id="0" name=""/>
        <dsp:cNvSpPr/>
      </dsp:nvSpPr>
      <dsp:spPr>
        <a:xfrm>
          <a:off x="664917" y="2162823"/>
          <a:ext cx="10819814" cy="1081222"/>
        </a:xfrm>
        <a:prstGeom prst="rect">
          <a:avLst/>
        </a:prstGeom>
        <a:solidFill>
          <a:srgbClr val="35523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8220" tIns="71120" rIns="71120" bIns="71120" numCol="1" spcCol="1270" anchor="ctr" anchorCtr="0">
          <a:noAutofit/>
        </a:bodyPr>
        <a:lstStyle/>
        <a:p>
          <a:pPr marL="0" lvl="0" indent="0" algn="l" defTabSz="1244600">
            <a:lnSpc>
              <a:spcPct val="90000"/>
            </a:lnSpc>
            <a:spcBef>
              <a:spcPct val="0"/>
            </a:spcBef>
            <a:spcAft>
              <a:spcPct val="35000"/>
            </a:spcAft>
            <a:buNone/>
          </a:pPr>
          <a:r>
            <a:rPr lang="en-US" sz="2800" kern="1200" dirty="0">
              <a:latin typeface="Arial" panose="020B0604020202020204" pitchFamily="34" charset="0"/>
              <a:cs typeface="Arial" panose="020B0604020202020204" pitchFamily="34" charset="0"/>
            </a:rPr>
            <a:t>SB 1383 Model Performance-Based </a:t>
          </a:r>
          <a:br>
            <a:rPr lang="en-US" sz="2800" kern="1200" dirty="0">
              <a:latin typeface="Arial" panose="020B0604020202020204" pitchFamily="34" charset="0"/>
              <a:cs typeface="Arial" panose="020B0604020202020204" pitchFamily="34" charset="0"/>
            </a:rPr>
          </a:br>
          <a:r>
            <a:rPr lang="en-US" sz="2800" kern="1200" dirty="0">
              <a:latin typeface="Arial" panose="020B0604020202020204" pitchFamily="34" charset="0"/>
              <a:cs typeface="Arial" panose="020B0604020202020204" pitchFamily="34" charset="0"/>
            </a:rPr>
            <a:t>Implementation Record Tool</a:t>
          </a:r>
          <a:endParaRPr lang="en-US" sz="2800" b="1" kern="1200" dirty="0">
            <a:latin typeface="Arial" panose="020B0604020202020204" pitchFamily="34" charset="0"/>
            <a:cs typeface="Arial" panose="020B0604020202020204" pitchFamily="34" charset="0"/>
          </a:endParaRPr>
        </a:p>
      </dsp:txBody>
      <dsp:txXfrm>
        <a:off x="664917" y="2162823"/>
        <a:ext cx="10819814" cy="1081222"/>
      </dsp:txXfrm>
    </dsp:sp>
    <dsp:sp modelId="{F42B95D8-FA7D-420B-821E-A14097C683FC}">
      <dsp:nvSpPr>
        <dsp:cNvPr id="0" name=""/>
        <dsp:cNvSpPr/>
      </dsp:nvSpPr>
      <dsp:spPr>
        <a:xfrm>
          <a:off x="187091" y="2252382"/>
          <a:ext cx="955652" cy="902104"/>
        </a:xfrm>
        <a:prstGeom prst="ellipse">
          <a:avLst/>
        </a:prstGeom>
        <a:solidFill>
          <a:schemeClr val="lt1">
            <a:hueOff val="0"/>
            <a:satOff val="0"/>
            <a:lumOff val="0"/>
            <a:alphaOff val="0"/>
          </a:schemeClr>
        </a:solidFill>
        <a:ln w="12700" cap="flat" cmpd="sng" algn="ctr">
          <a:solidFill>
            <a:srgbClr val="355232"/>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5CDC8F-E605-440F-9432-955754B4C6F1}" type="datetimeFigureOut">
              <a:rPr lang="en-US" smtClean="0"/>
              <a:t>11/8/2021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7463FA-088F-42C7-9900-C71C52E1246E}" type="slidenum">
              <a:rPr lang="en-US" smtClean="0"/>
              <a:t>‹#›</a:t>
            </a:fld>
            <a:endParaRPr lang="en-US" dirty="0"/>
          </a:p>
        </p:txBody>
      </p:sp>
    </p:spTree>
    <p:extLst>
      <p:ext uri="{BB962C8B-B14F-4D97-AF65-F5344CB8AC3E}">
        <p14:creationId xmlns:p14="http://schemas.microsoft.com/office/powerpoint/2010/main" val="1122011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Arial" panose="020B0604020202020204" pitchFamily="34" charset="0"/>
                <a:ea typeface="Calibri" panose="020F0502020204030204" pitchFamily="34" charset="0"/>
                <a:cs typeface="Times New Roman" panose="02020603050405020304" pitchFamily="18" charset="0"/>
              </a:rPr>
              <a:t>Today’s presentation is regarding the SB 1383 Model Implementation Record Tool and the SB 1383 Model Performance-Based Implementation Record Tool developed by CalRecycle.</a:t>
            </a:r>
          </a:p>
          <a:p>
            <a:endParaRPr lang="en-US" dirty="0"/>
          </a:p>
        </p:txBody>
      </p:sp>
      <p:sp>
        <p:nvSpPr>
          <p:cNvPr id="4" name="Slide Number Placeholder 3"/>
          <p:cNvSpPr>
            <a:spLocks noGrp="1"/>
          </p:cNvSpPr>
          <p:nvPr>
            <p:ph type="sldNum" sz="quarter" idx="10"/>
          </p:nvPr>
        </p:nvSpPr>
        <p:spPr/>
        <p:txBody>
          <a:bodyPr/>
          <a:lstStyle/>
          <a:p>
            <a:fld id="{80B9A2BE-245D-4B40-A0A4-27BA89BC7D2D}" type="slidenum">
              <a:rPr lang="en-US" smtClean="0"/>
              <a:t>1</a:t>
            </a:fld>
            <a:endParaRPr lang="en-US" dirty="0"/>
          </a:p>
        </p:txBody>
      </p:sp>
    </p:spTree>
    <p:extLst>
      <p:ext uri="{BB962C8B-B14F-4D97-AF65-F5344CB8AC3E}">
        <p14:creationId xmlns:p14="http://schemas.microsoft.com/office/powerpoint/2010/main" val="3228666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Arial" panose="020B0604020202020204" pitchFamily="34" charset="0"/>
                <a:ea typeface="Calibri" panose="020F0502020204030204" pitchFamily="34" charset="0"/>
                <a:cs typeface="Times New Roman" panose="02020603050405020304" pitchFamily="18" charset="0"/>
              </a:rPr>
              <a:t>While this presentation will focus on recordkeeping for jurisdictions, there are also recordkeeping requirements for self-haulers of organic waste, food recovery, and transfer and processing facilities, that will not be covered during this presentation.</a:t>
            </a:r>
            <a:endParaRPr lang="en-US" dirty="0"/>
          </a:p>
        </p:txBody>
      </p:sp>
      <p:sp>
        <p:nvSpPr>
          <p:cNvPr id="4" name="Slide Number Placeholder 3"/>
          <p:cNvSpPr>
            <a:spLocks noGrp="1"/>
          </p:cNvSpPr>
          <p:nvPr>
            <p:ph type="sldNum" sz="quarter" idx="10"/>
          </p:nvPr>
        </p:nvSpPr>
        <p:spPr/>
        <p:txBody>
          <a:bodyPr/>
          <a:lstStyle/>
          <a:p>
            <a:endParaRPr lang="en-US" dirty="0"/>
          </a:p>
        </p:txBody>
      </p:sp>
    </p:spTree>
    <p:extLst>
      <p:ext uri="{BB962C8B-B14F-4D97-AF65-F5344CB8AC3E}">
        <p14:creationId xmlns:p14="http://schemas.microsoft.com/office/powerpoint/2010/main" val="42707264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sz="1200" dirty="0"/>
              <a:t>A jurisdiction is required to maintain all required records within the Implementation Record. </a:t>
            </a:r>
          </a:p>
          <a:p>
            <a:pPr defTabSz="931774">
              <a:defRPr/>
            </a:pPr>
            <a:endParaRPr lang="en-US" sz="1200" dirty="0">
              <a:solidFill>
                <a:srgbClr val="000000"/>
              </a:solidFill>
              <a:latin typeface="Arial" panose="020B0604020202020204" pitchFamily="34" charset="0"/>
            </a:endParaRPr>
          </a:p>
          <a:p>
            <a:pPr defTabSz="931774">
              <a:defRPr/>
            </a:pPr>
            <a:r>
              <a:rPr lang="en-US" sz="1200" dirty="0">
                <a:solidFill>
                  <a:srgbClr val="000000"/>
                </a:solidFill>
                <a:latin typeface="Arial" panose="020B0604020202020204" pitchFamily="34" charset="0"/>
              </a:rPr>
              <a:t>The implementation record is to be stored in one central location, physical or electronic, that can be readily accessed by CalRecycle within 10 business days of request. </a:t>
            </a:r>
          </a:p>
          <a:p>
            <a:pPr defTabSz="931774">
              <a:defRPr/>
            </a:pPr>
            <a:endParaRPr lang="en-US" sz="1200" dirty="0">
              <a:solidFill>
                <a:srgbClr val="000000"/>
              </a:solidFill>
              <a:latin typeface="Arial" panose="020B0604020202020204" pitchFamily="34" charset="0"/>
            </a:endParaRPr>
          </a:p>
          <a:p>
            <a:pPr defTabSz="931774">
              <a:defRPr/>
            </a:pPr>
            <a:r>
              <a:rPr lang="en-US" sz="1200" dirty="0">
                <a:solidFill>
                  <a:srgbClr val="000000"/>
                </a:solidFill>
                <a:latin typeface="Arial" panose="020B0604020202020204" pitchFamily="34" charset="0"/>
              </a:rPr>
              <a:t>The implementation record is to include records or information within 60 days of the creation of the record or information. </a:t>
            </a:r>
          </a:p>
          <a:p>
            <a:pPr defTabSz="931774">
              <a:defRPr/>
            </a:pPr>
            <a:endParaRPr lang="en-US" sz="1200" dirty="0">
              <a:solidFill>
                <a:srgbClr val="000000"/>
              </a:solidFill>
              <a:latin typeface="Arial" panose="020B0604020202020204" pitchFamily="34" charset="0"/>
            </a:endParaRPr>
          </a:p>
          <a:p>
            <a:pPr defTabSz="931774">
              <a:defRPr/>
            </a:pPr>
            <a:r>
              <a:rPr lang="en-US" sz="1200" dirty="0">
                <a:solidFill>
                  <a:srgbClr val="000000"/>
                </a:solidFill>
                <a:latin typeface="Arial" panose="020B0604020202020204" pitchFamily="34" charset="0"/>
              </a:rPr>
              <a:t>All records are to be retained by the jurisdiction for 5 years.  </a:t>
            </a:r>
          </a:p>
          <a:p>
            <a:pPr defTabSz="931774">
              <a:defRPr/>
            </a:pPr>
            <a:endParaRPr lang="en-US" sz="1200" dirty="0">
              <a:solidFill>
                <a:srgbClr val="000000"/>
              </a:solidFill>
              <a:latin typeface="Arial" panose="020B0604020202020204" pitchFamily="34" charset="0"/>
            </a:endParaRPr>
          </a:p>
          <a:p>
            <a:pPr defTabSz="931774">
              <a:defRPr/>
            </a:pPr>
            <a:r>
              <a:rPr lang="en-US" sz="1200" dirty="0">
                <a:solidFill>
                  <a:srgbClr val="000000"/>
                </a:solidFill>
                <a:latin typeface="Arial" panose="020B0604020202020204" pitchFamily="34" charset="0"/>
              </a:rPr>
              <a:t>The implementation record is to include at a minimum:  </a:t>
            </a:r>
          </a:p>
          <a:p>
            <a:pPr marL="228600" indent="-228600" defTabSz="931774">
              <a:buAutoNum type="arabicParenR"/>
              <a:defRPr/>
            </a:pPr>
            <a:r>
              <a:rPr lang="en-US" sz="1200" b="0" dirty="0">
                <a:solidFill>
                  <a:srgbClr val="000000"/>
                </a:solidFill>
                <a:latin typeface="Arial" panose="020B0604020202020204" pitchFamily="34" charset="0"/>
              </a:rPr>
              <a:t>A copy of all ordinances or enforceable mechanisms, contracts, and agreements, </a:t>
            </a:r>
          </a:p>
          <a:p>
            <a:pPr marL="228600" indent="-228600" defTabSz="931774">
              <a:buAutoNum type="arabicParenR"/>
              <a:defRPr/>
            </a:pPr>
            <a:r>
              <a:rPr lang="en-US" sz="1200" b="0" dirty="0">
                <a:solidFill>
                  <a:srgbClr val="000000"/>
                </a:solidFill>
                <a:latin typeface="Arial" panose="020B0604020202020204" pitchFamily="34" charset="0"/>
              </a:rPr>
              <a:t>A written description of the inspection and enforcement program</a:t>
            </a:r>
          </a:p>
          <a:p>
            <a:pPr marL="228600" indent="-228600" defTabSz="931774">
              <a:buAutoNum type="arabicParenR"/>
              <a:defRPr/>
            </a:pPr>
            <a:r>
              <a:rPr lang="en-US" sz="1200" b="0" dirty="0">
                <a:solidFill>
                  <a:srgbClr val="000000"/>
                </a:solidFill>
                <a:latin typeface="Arial" panose="020B0604020202020204" pitchFamily="34" charset="0"/>
              </a:rPr>
              <a:t>All organic waste collection service records</a:t>
            </a:r>
          </a:p>
          <a:p>
            <a:pPr marL="228600" indent="-228600" defTabSz="931774">
              <a:buAutoNum type="arabicParenR"/>
              <a:defRPr/>
            </a:pPr>
            <a:r>
              <a:rPr lang="en-US" sz="1200" b="0" dirty="0">
                <a:solidFill>
                  <a:srgbClr val="000000"/>
                </a:solidFill>
                <a:latin typeface="Arial" panose="020B0604020202020204" pitchFamily="34" charset="0"/>
              </a:rPr>
              <a:t>All contamination minimization records</a:t>
            </a:r>
          </a:p>
          <a:p>
            <a:pPr marL="228600" indent="-228600" defTabSz="931774">
              <a:buAutoNum type="arabicParenR"/>
              <a:defRPr/>
            </a:pPr>
            <a:r>
              <a:rPr lang="en-US" sz="1200" b="0" dirty="0">
                <a:solidFill>
                  <a:srgbClr val="000000"/>
                </a:solidFill>
                <a:latin typeface="Arial" panose="020B0604020202020204" pitchFamily="34" charset="0"/>
              </a:rPr>
              <a:t>All waiver and exemption records</a:t>
            </a:r>
          </a:p>
          <a:p>
            <a:pPr marL="228600" indent="-228600" defTabSz="931774">
              <a:buAutoNum type="arabicParenR"/>
              <a:defRPr/>
            </a:pPr>
            <a:r>
              <a:rPr lang="en-US" sz="1200" b="0" dirty="0">
                <a:solidFill>
                  <a:srgbClr val="000000"/>
                </a:solidFill>
                <a:latin typeface="Arial" panose="020B0604020202020204" pitchFamily="34" charset="0"/>
              </a:rPr>
              <a:t>All education and outreach records</a:t>
            </a:r>
          </a:p>
          <a:p>
            <a:pPr marL="228600" indent="-228600" defTabSz="931774">
              <a:buAutoNum type="arabicParenR"/>
              <a:defRPr/>
            </a:pPr>
            <a:r>
              <a:rPr lang="en-US" sz="1200" b="0" dirty="0">
                <a:solidFill>
                  <a:srgbClr val="000000"/>
                </a:solidFill>
                <a:latin typeface="Arial" panose="020B0604020202020204" pitchFamily="34" charset="0"/>
              </a:rPr>
              <a:t>All hauler program records</a:t>
            </a:r>
          </a:p>
          <a:p>
            <a:pPr marL="228600" indent="-228600" defTabSz="931774">
              <a:buAutoNum type="arabicParenR"/>
              <a:defRPr/>
            </a:pPr>
            <a:r>
              <a:rPr lang="en-US" sz="1200" b="0" dirty="0">
                <a:solidFill>
                  <a:srgbClr val="000000"/>
                </a:solidFill>
                <a:latin typeface="Arial" panose="020B0604020202020204" pitchFamily="34" charset="0"/>
              </a:rPr>
              <a:t>All jurisdiction edible food recovery program records</a:t>
            </a:r>
          </a:p>
          <a:p>
            <a:pPr marL="228600" indent="-228600" defTabSz="931774">
              <a:buAutoNum type="arabicParenR"/>
              <a:defRPr/>
            </a:pPr>
            <a:r>
              <a:rPr lang="en-US" sz="1200" b="0" dirty="0">
                <a:solidFill>
                  <a:srgbClr val="000000"/>
                </a:solidFill>
                <a:latin typeface="Arial" panose="020B0604020202020204" pitchFamily="34" charset="0"/>
              </a:rPr>
              <a:t>All recovered organic waste procurement target records</a:t>
            </a:r>
          </a:p>
          <a:p>
            <a:pPr marL="228600" indent="-228600" defTabSz="931774">
              <a:buAutoNum type="arabicParenR"/>
              <a:defRPr/>
            </a:pPr>
            <a:r>
              <a:rPr lang="en-US" sz="1200" b="0" dirty="0">
                <a:solidFill>
                  <a:srgbClr val="000000"/>
                </a:solidFill>
                <a:latin typeface="Arial" panose="020B0604020202020204" pitchFamily="34" charset="0"/>
              </a:rPr>
              <a:t>All recycling content paper procurement records</a:t>
            </a:r>
          </a:p>
          <a:p>
            <a:pPr marL="228600" marR="0" lvl="0" indent="-228600" algn="l" defTabSz="931774" rtl="0" eaLnBrk="1" fontAlgn="auto" latinLnBrk="0" hangingPunct="1">
              <a:lnSpc>
                <a:spcPct val="100000"/>
              </a:lnSpc>
              <a:spcBef>
                <a:spcPts val="0"/>
              </a:spcBef>
              <a:spcAft>
                <a:spcPts val="0"/>
              </a:spcAft>
              <a:buClrTx/>
              <a:buSzTx/>
              <a:buFontTx/>
              <a:buAutoNum type="arabicParenR"/>
              <a:tabLst/>
              <a:defRPr/>
            </a:pPr>
            <a:r>
              <a:rPr lang="en-US" sz="1200" b="0" dirty="0">
                <a:solidFill>
                  <a:srgbClr val="000000"/>
                </a:solidFill>
                <a:latin typeface="Arial" panose="020B0604020202020204" pitchFamily="34" charset="0"/>
              </a:rPr>
              <a:t>All inspection, route review, and compliance review documents</a:t>
            </a:r>
          </a:p>
          <a:p>
            <a:pPr marL="228600" marR="0" lvl="0" indent="-228600" algn="l" defTabSz="931774" rtl="0" eaLnBrk="1" fontAlgn="auto" latinLnBrk="0" hangingPunct="1">
              <a:lnSpc>
                <a:spcPct val="100000"/>
              </a:lnSpc>
              <a:spcBef>
                <a:spcPts val="0"/>
              </a:spcBef>
              <a:spcAft>
                <a:spcPts val="0"/>
              </a:spcAft>
              <a:buClrTx/>
              <a:buSzTx/>
              <a:buFontTx/>
              <a:buAutoNum type="arabicParenR"/>
              <a:tabLst/>
              <a:defRPr/>
            </a:pPr>
            <a:r>
              <a:rPr lang="en-US" sz="1200" b="0" dirty="0">
                <a:solidFill>
                  <a:srgbClr val="000000"/>
                </a:solidFill>
                <a:latin typeface="Arial" panose="020B0604020202020204" pitchFamily="34" charset="0"/>
              </a:rPr>
              <a:t>All records of enforcement actions</a:t>
            </a:r>
          </a:p>
          <a:p>
            <a:pPr marL="228600" marR="0" lvl="0" indent="-228600" algn="l" defTabSz="931774" rtl="0" eaLnBrk="1" fontAlgn="auto" latinLnBrk="0" hangingPunct="1">
              <a:lnSpc>
                <a:spcPct val="100000"/>
              </a:lnSpc>
              <a:spcBef>
                <a:spcPts val="0"/>
              </a:spcBef>
              <a:spcAft>
                <a:spcPts val="0"/>
              </a:spcAft>
              <a:buClrTx/>
              <a:buSzTx/>
              <a:buFontTx/>
              <a:buAutoNum type="arabicParenR"/>
              <a:tabLst/>
              <a:defRPr/>
            </a:pPr>
            <a:r>
              <a:rPr lang="en-US" sz="1200" b="0" dirty="0">
                <a:solidFill>
                  <a:srgbClr val="000000"/>
                </a:solidFill>
                <a:latin typeface="Arial" panose="020B0604020202020204" pitchFamily="34" charset="0"/>
              </a:rPr>
              <a:t>All records of complaints and investigations of complaints and compliance with the jurisdiction’s inspection and enforcement requirements</a:t>
            </a:r>
          </a:p>
          <a:p>
            <a:pPr marL="228600" marR="0" lvl="0" indent="-228600" algn="l" defTabSz="931774" rtl="0" eaLnBrk="1" fontAlgn="auto" latinLnBrk="0" hangingPunct="1">
              <a:lnSpc>
                <a:spcPct val="100000"/>
              </a:lnSpc>
              <a:spcBef>
                <a:spcPts val="0"/>
              </a:spcBef>
              <a:spcAft>
                <a:spcPts val="0"/>
              </a:spcAft>
              <a:buClrTx/>
              <a:buSzTx/>
              <a:buFontTx/>
              <a:buAutoNum type="arabicParenR"/>
              <a:tabLst/>
              <a:defRPr/>
            </a:pPr>
            <a:r>
              <a:rPr lang="en-US" sz="1200" b="0" dirty="0">
                <a:solidFill>
                  <a:srgbClr val="000000"/>
                </a:solidFill>
                <a:latin typeface="Arial" panose="020B0604020202020204" pitchFamily="34" charset="0"/>
              </a:rPr>
              <a:t>All records required by jurisdictions implementing a performance-based sourced separated organic waste collection service</a:t>
            </a:r>
            <a:endParaRPr lang="en-US" sz="1200" dirty="0"/>
          </a:p>
          <a:p>
            <a:pPr>
              <a:defRPr/>
            </a:pP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3</a:t>
            </a:fld>
            <a:endParaRPr lang="en-US" dirty="0"/>
          </a:p>
        </p:txBody>
      </p:sp>
    </p:spTree>
    <p:extLst>
      <p:ext uri="{BB962C8B-B14F-4D97-AF65-F5344CB8AC3E}">
        <p14:creationId xmlns:p14="http://schemas.microsoft.com/office/powerpoint/2010/main" val="20957854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a:latin typeface="Arial" panose="020B0604020202020204" pitchFamily="34" charset="0"/>
                <a:cs typeface="Arial" panose="020B0604020202020204" pitchFamily="34" charset="0"/>
              </a:rPr>
              <a:t>To assist in meeting implementation record and recordkeeping requirements, CalRecycle has developed the SB 1383 Model Implementation Record Tool and SB 1383 Model Performance-Based Implementation Record Tool.</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77909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will now provide a live demonstration of the model implementation record tools.</a:t>
            </a:r>
          </a:p>
        </p:txBody>
      </p:sp>
      <p:sp>
        <p:nvSpPr>
          <p:cNvPr id="4" name="Slide Number Placeholder 3"/>
          <p:cNvSpPr>
            <a:spLocks noGrp="1"/>
          </p:cNvSpPr>
          <p:nvPr>
            <p:ph type="sldNum" sz="quarter" idx="5"/>
          </p:nvPr>
        </p:nvSpPr>
        <p:spPr/>
        <p:txBody>
          <a:bodyPr/>
          <a:lstStyle/>
          <a:p>
            <a:fld id="{FB7463FA-088F-42C7-9900-C71C52E1246E}" type="slidenum">
              <a:rPr lang="en-US" smtClean="0"/>
              <a:t>5</a:t>
            </a:fld>
            <a:endParaRPr lang="en-US" dirty="0"/>
          </a:p>
        </p:txBody>
      </p:sp>
    </p:spTree>
    <p:extLst>
      <p:ext uri="{BB962C8B-B14F-4D97-AF65-F5344CB8AC3E}">
        <p14:creationId xmlns:p14="http://schemas.microsoft.com/office/powerpoint/2010/main" val="14536169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6503" rtl="0" eaLnBrk="1" fontAlgn="auto" latinLnBrk="0" hangingPunct="1">
              <a:lnSpc>
                <a:spcPct val="100000"/>
              </a:lnSpc>
              <a:spcBef>
                <a:spcPts val="0"/>
              </a:spcBef>
              <a:spcAft>
                <a:spcPts val="0"/>
              </a:spcAft>
              <a:buClrTx/>
              <a:buSzTx/>
              <a:buFontTx/>
              <a:buNone/>
              <a:tabLst/>
              <a:defRPr/>
            </a:pPr>
            <a:r>
              <a:rPr lang="en-US" b="0" u="none" dirty="0">
                <a:latin typeface="Arial" panose="020B0604020202020204" pitchFamily="34" charset="0"/>
                <a:ea typeface="Calibri" panose="020F0502020204030204" pitchFamily="34" charset="0"/>
              </a:rPr>
              <a:t>If you have questions,</a:t>
            </a:r>
            <a:r>
              <a:rPr lang="en-US" b="0" u="none" baseline="0" dirty="0">
                <a:latin typeface="Arial" panose="020B0604020202020204" pitchFamily="34" charset="0"/>
                <a:ea typeface="Calibri" panose="020F0502020204030204" pitchFamily="34" charset="0"/>
              </a:rPr>
              <a:t> contact the SLCP mailbox at slcp.organics@calrecycle.ca.gov. </a:t>
            </a:r>
            <a:endParaRPr lang="en-US" b="0" u="none" dirty="0">
              <a:latin typeface="Arial" panose="020B0604020202020204" pitchFamily="34" charset="0"/>
              <a:ea typeface="Calibri" panose="020F0502020204030204" pitchFamily="34" charset="0"/>
            </a:endParaRPr>
          </a:p>
        </p:txBody>
      </p:sp>
      <p:sp>
        <p:nvSpPr>
          <p:cNvPr id="4" name="Slide Number Placeholder 3"/>
          <p:cNvSpPr>
            <a:spLocks noGrp="1"/>
          </p:cNvSpPr>
          <p:nvPr>
            <p:ph type="sldNum" sz="quarter" idx="10"/>
          </p:nvPr>
        </p:nvSpPr>
        <p:spPr/>
        <p:txBody>
          <a:bodyPr/>
          <a:lstStyle/>
          <a:p>
            <a:endParaRPr lang="en-US" dirty="0"/>
          </a:p>
        </p:txBody>
      </p:sp>
    </p:spTree>
    <p:extLst>
      <p:ext uri="{BB962C8B-B14F-4D97-AF65-F5344CB8AC3E}">
        <p14:creationId xmlns:p14="http://schemas.microsoft.com/office/powerpoint/2010/main" val="25406531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Arial" panose="020B0604020202020204" pitchFamily="34" charset="0"/>
                <a:ea typeface="Calibri" panose="020F0502020204030204" pitchFamily="34" charset="0"/>
                <a:cs typeface="Times New Roman" panose="02020603050405020304" pitchFamily="18" charset="0"/>
              </a:rPr>
              <a:t>This presentation is a guidance tool developed for information and example purposes only. The disclaimer specifies that the use of these documents is optional and not an enforceable regulatory requirement and do not ensure regulatory compliance if they are used. </a:t>
            </a:r>
          </a:p>
        </p:txBody>
      </p:sp>
      <p:sp>
        <p:nvSpPr>
          <p:cNvPr id="4" name="Slide Number Placeholder 3"/>
          <p:cNvSpPr>
            <a:spLocks noGrp="1"/>
          </p:cNvSpPr>
          <p:nvPr>
            <p:ph type="sldNum" sz="quarter" idx="5"/>
          </p:nvPr>
        </p:nvSpPr>
        <p:spPr/>
        <p:txBody>
          <a:bodyPr/>
          <a:lstStyle/>
          <a:p>
            <a:fld id="{FB7463FA-088F-42C7-9900-C71C52E1246E}" type="slidenum">
              <a:rPr lang="en-US" smtClean="0"/>
              <a:t>7</a:t>
            </a:fld>
            <a:endParaRPr lang="en-US" dirty="0"/>
          </a:p>
        </p:txBody>
      </p:sp>
    </p:spTree>
    <p:extLst>
      <p:ext uri="{BB962C8B-B14F-4D97-AF65-F5344CB8AC3E}">
        <p14:creationId xmlns:p14="http://schemas.microsoft.com/office/powerpoint/2010/main" val="991460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BFC7-150C-8E43-8809-81601596A61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438FED2-41F3-DE4F-A82B-4B9D47BA7F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34309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CB93-E271-6E4E-A29D-A4A1675D95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30AA8C-A422-6141-8686-2D38F0F737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41456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D1653-D3D2-AE49-898D-B8DA3DADF8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9FF6B1-973F-7841-AC1F-CC2E0190CD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310940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9F66-C35B-404D-AD32-E4756A4EC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882E52-3E0F-6346-BED5-5C820177CB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7A60D1C-73D3-A645-A205-B4AC6342C6E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97928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4A8EF-CFA0-204E-A6A6-2FA702AF73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1E1D8B-8195-2C46-BFDA-4E5C8E3DA3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32F6DEE-9C6C-3C4F-8629-584E4A2CA2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7AA9B0-6F69-F649-BE34-B0685B20B8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BF41169-FDD4-B048-A4A4-F48FD790CC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83520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1304144"/>
          </a:xfrm>
          <a:prstGeom prst="rect">
            <a:avLst/>
          </a:prstGeom>
          <a:solidFill>
            <a:srgbClr val="0030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464649" y="1857545"/>
            <a:ext cx="10394475" cy="3853937"/>
          </a:xfrm>
        </p:spPr>
        <p:txBody>
          <a:bodyPr/>
          <a:lstStyle/>
          <a:p>
            <a:pPr lvl="0"/>
            <a:r>
              <a:rPr lang="en-US"/>
              <a:t>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2172997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24713"/>
            <a:ext cx="12235476" cy="1304144"/>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343525" y="2561866"/>
            <a:ext cx="4366658" cy="667291"/>
          </a:xfrm>
        </p:spPr>
        <p:txBody>
          <a:bodyPr/>
          <a:lstStyle>
            <a:lvl1pPr marL="0" indent="0">
              <a:buNone/>
              <a:defRPr/>
            </a:lvl1pPr>
          </a:lstStyle>
          <a:p>
            <a:pPr lvl="0"/>
            <a:r>
              <a:rPr lang="en-US"/>
              <a:t>Edit Master text styles</a:t>
            </a:r>
          </a:p>
        </p:txBody>
      </p:sp>
    </p:spTree>
    <p:extLst>
      <p:ext uri="{BB962C8B-B14F-4D97-AF65-F5344CB8AC3E}">
        <p14:creationId xmlns:p14="http://schemas.microsoft.com/office/powerpoint/2010/main" val="3939579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6" name="Rectangle 25" descr="decorative background"/>
          <p:cNvSpPr/>
          <p:nvPr userDrawn="1"/>
        </p:nvSpPr>
        <p:spPr>
          <a:xfrm>
            <a:off x="0" y="-1"/>
            <a:ext cx="12192000" cy="863947"/>
          </a:xfrm>
          <a:prstGeom prst="rect">
            <a:avLst/>
          </a:prstGeom>
          <a:solidFill>
            <a:srgbClr val="0030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Rectangle 9" descr="decorative background"/>
          <p:cNvSpPr/>
          <p:nvPr userDrawn="1"/>
        </p:nvSpPr>
        <p:spPr>
          <a:xfrm>
            <a:off x="0" y="992087"/>
            <a:ext cx="12192000" cy="5277899"/>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descr="decorative background"/>
          <p:cNvSpPr/>
          <p:nvPr userDrawn="1"/>
        </p:nvSpPr>
        <p:spPr>
          <a:xfrm>
            <a:off x="2257601" y="1057347"/>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281478" y="146835"/>
            <a:ext cx="10515600" cy="570274"/>
          </a:xfrm>
        </p:spPr>
        <p:txBody>
          <a:bodyPr/>
          <a:lstStyle>
            <a:lvl1pPr>
              <a:defRPr>
                <a:solidFill>
                  <a:schemeClr val="bg1"/>
                </a:solidFill>
              </a:defRPr>
            </a:lvl1pPr>
          </a:lstStyle>
          <a:p>
            <a:r>
              <a:rPr lang="en-US"/>
              <a:t>Click to edit title</a:t>
            </a:r>
          </a:p>
        </p:txBody>
      </p:sp>
      <p:sp>
        <p:nvSpPr>
          <p:cNvPr id="7" name="Rectangle 6" descr="decorative background"/>
          <p:cNvSpPr/>
          <p:nvPr/>
        </p:nvSpPr>
        <p:spPr>
          <a:xfrm>
            <a:off x="281478" y="1057347"/>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5" name="Text Placeholder 4"/>
          <p:cNvSpPr>
            <a:spLocks noGrp="1"/>
          </p:cNvSpPr>
          <p:nvPr>
            <p:ph type="body" sz="quarter" idx="10" hasCustomPrompt="1"/>
          </p:nvPr>
        </p:nvSpPr>
        <p:spPr>
          <a:xfrm>
            <a:off x="2501900" y="1250748"/>
            <a:ext cx="9080500" cy="774700"/>
          </a:xfrm>
        </p:spPr>
        <p:txBody>
          <a:bodyPr/>
          <a:lstStyle>
            <a:lvl1pPr marL="0" indent="0">
              <a:buNone/>
              <a:defRPr>
                <a:solidFill>
                  <a:schemeClr val="bg1"/>
                </a:solidFill>
              </a:defRPr>
            </a:lvl1pPr>
          </a:lstStyle>
          <a:p>
            <a:pPr lvl="0"/>
            <a:r>
              <a:rPr lang="en-US"/>
              <a:t>Edit text </a:t>
            </a:r>
          </a:p>
        </p:txBody>
      </p:sp>
      <p:sp>
        <p:nvSpPr>
          <p:cNvPr id="11" name="Rectangle 10" descr="decorative background"/>
          <p:cNvSpPr/>
          <p:nvPr userDrawn="1"/>
        </p:nvSpPr>
        <p:spPr>
          <a:xfrm>
            <a:off x="2257601" y="2448612"/>
            <a:ext cx="9579033" cy="1089928"/>
          </a:xfrm>
          <a:prstGeom prst="rect">
            <a:avLst/>
          </a:prstGeom>
          <a:solidFill>
            <a:srgbClr val="065D78"/>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ackground"/>
          <p:cNvSpPr/>
          <p:nvPr userDrawn="1"/>
        </p:nvSpPr>
        <p:spPr>
          <a:xfrm>
            <a:off x="281478" y="2448612"/>
            <a:ext cx="1643845" cy="1092171"/>
          </a:xfrm>
          <a:prstGeom prst="rect">
            <a:avLst/>
          </a:prstGeom>
          <a:solidFill>
            <a:srgbClr val="4F7D3F"/>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5" name="Text Placeholder 4"/>
          <p:cNvSpPr>
            <a:spLocks noGrp="1"/>
          </p:cNvSpPr>
          <p:nvPr>
            <p:ph type="body" sz="quarter" idx="11" hasCustomPrompt="1"/>
          </p:nvPr>
        </p:nvSpPr>
        <p:spPr>
          <a:xfrm>
            <a:off x="2501900" y="2572904"/>
            <a:ext cx="9080500" cy="774700"/>
          </a:xfrm>
        </p:spPr>
        <p:txBody>
          <a:bodyPr/>
          <a:lstStyle>
            <a:lvl1pPr marL="0" indent="0">
              <a:buNone/>
              <a:defRPr>
                <a:solidFill>
                  <a:schemeClr val="bg1"/>
                </a:solidFill>
              </a:defRPr>
            </a:lvl1pPr>
          </a:lstStyle>
          <a:p>
            <a:pPr lvl="0"/>
            <a:r>
              <a:rPr lang="en-US"/>
              <a:t>Edit text </a:t>
            </a:r>
          </a:p>
        </p:txBody>
      </p:sp>
      <p:sp>
        <p:nvSpPr>
          <p:cNvPr id="16" name="Rectangle 15" descr="decorative background"/>
          <p:cNvSpPr/>
          <p:nvPr userDrawn="1"/>
        </p:nvSpPr>
        <p:spPr>
          <a:xfrm>
            <a:off x="2257601" y="3699194"/>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descr="decorative background"/>
          <p:cNvSpPr/>
          <p:nvPr userDrawn="1"/>
        </p:nvSpPr>
        <p:spPr>
          <a:xfrm>
            <a:off x="281478" y="3699194"/>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8" name="Text Placeholder 4"/>
          <p:cNvSpPr>
            <a:spLocks noGrp="1"/>
          </p:cNvSpPr>
          <p:nvPr>
            <p:ph type="body" sz="quarter" idx="12" hasCustomPrompt="1"/>
          </p:nvPr>
        </p:nvSpPr>
        <p:spPr>
          <a:xfrm>
            <a:off x="2501900" y="3892595"/>
            <a:ext cx="9080500" cy="774700"/>
          </a:xfrm>
        </p:spPr>
        <p:txBody>
          <a:bodyPr/>
          <a:lstStyle>
            <a:lvl1pPr marL="0" indent="0">
              <a:buNone/>
              <a:defRPr>
                <a:solidFill>
                  <a:schemeClr val="bg1"/>
                </a:solidFill>
              </a:defRPr>
            </a:lvl1pPr>
          </a:lstStyle>
          <a:p>
            <a:pPr lvl="0"/>
            <a:r>
              <a:rPr lang="en-US"/>
              <a:t>Edit text </a:t>
            </a:r>
          </a:p>
        </p:txBody>
      </p:sp>
      <p:sp>
        <p:nvSpPr>
          <p:cNvPr id="19" name="Rectangle 18" descr="decorative background"/>
          <p:cNvSpPr/>
          <p:nvPr userDrawn="1"/>
        </p:nvSpPr>
        <p:spPr>
          <a:xfrm>
            <a:off x="2257601" y="5017340"/>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descr="decorative background"/>
          <p:cNvSpPr/>
          <p:nvPr userDrawn="1"/>
        </p:nvSpPr>
        <p:spPr>
          <a:xfrm>
            <a:off x="281478" y="5017340"/>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21" name="Text Placeholder 4"/>
          <p:cNvSpPr>
            <a:spLocks noGrp="1"/>
          </p:cNvSpPr>
          <p:nvPr>
            <p:ph type="body" sz="quarter" idx="13" hasCustomPrompt="1"/>
          </p:nvPr>
        </p:nvSpPr>
        <p:spPr>
          <a:xfrm>
            <a:off x="2501900" y="5210741"/>
            <a:ext cx="9080500" cy="774700"/>
          </a:xfrm>
        </p:spPr>
        <p:txBody>
          <a:bodyPr/>
          <a:lstStyle>
            <a:lvl1pPr marL="0" indent="0">
              <a:buNone/>
              <a:defRPr>
                <a:solidFill>
                  <a:schemeClr val="bg1"/>
                </a:solidFill>
              </a:defRPr>
            </a:lvl1pPr>
          </a:lstStyle>
          <a:p>
            <a:pPr lvl="0"/>
            <a:r>
              <a:rPr lang="en-US"/>
              <a:t>Edit text </a:t>
            </a:r>
          </a:p>
        </p:txBody>
      </p:sp>
      <p:sp>
        <p:nvSpPr>
          <p:cNvPr id="22" name="Text Placeholder 4"/>
          <p:cNvSpPr>
            <a:spLocks noGrp="1"/>
          </p:cNvSpPr>
          <p:nvPr>
            <p:ph type="body" sz="quarter" idx="14" hasCustomPrompt="1"/>
          </p:nvPr>
        </p:nvSpPr>
        <p:spPr>
          <a:xfrm>
            <a:off x="444391" y="2606226"/>
            <a:ext cx="1282700" cy="774700"/>
          </a:xfrm>
        </p:spPr>
        <p:txBody>
          <a:bodyPr/>
          <a:lstStyle>
            <a:lvl1pPr marL="0" indent="0">
              <a:buNone/>
              <a:defRPr>
                <a:solidFill>
                  <a:schemeClr val="bg1"/>
                </a:solidFill>
              </a:defRPr>
            </a:lvl1pPr>
          </a:lstStyle>
          <a:p>
            <a:pPr lvl="0"/>
            <a:r>
              <a:rPr lang="en-US"/>
              <a:t>Edit text </a:t>
            </a:r>
          </a:p>
        </p:txBody>
      </p:sp>
      <p:sp>
        <p:nvSpPr>
          <p:cNvPr id="23" name="Text Placeholder 4"/>
          <p:cNvSpPr>
            <a:spLocks noGrp="1"/>
          </p:cNvSpPr>
          <p:nvPr>
            <p:ph type="body" sz="quarter" idx="15" hasCustomPrompt="1"/>
          </p:nvPr>
        </p:nvSpPr>
        <p:spPr>
          <a:xfrm>
            <a:off x="444391" y="1268929"/>
            <a:ext cx="1282700" cy="774700"/>
          </a:xfrm>
        </p:spPr>
        <p:txBody>
          <a:bodyPr/>
          <a:lstStyle>
            <a:lvl1pPr marL="0" indent="0">
              <a:buNone/>
              <a:defRPr>
                <a:solidFill>
                  <a:schemeClr val="bg1"/>
                </a:solidFill>
              </a:defRPr>
            </a:lvl1pPr>
          </a:lstStyle>
          <a:p>
            <a:pPr lvl="0"/>
            <a:r>
              <a:rPr lang="en-US"/>
              <a:t>Edit text </a:t>
            </a:r>
          </a:p>
        </p:txBody>
      </p:sp>
      <p:sp>
        <p:nvSpPr>
          <p:cNvPr id="24" name="Text Placeholder 4"/>
          <p:cNvSpPr>
            <a:spLocks noGrp="1"/>
          </p:cNvSpPr>
          <p:nvPr>
            <p:ph type="body" sz="quarter" idx="16" hasCustomPrompt="1"/>
          </p:nvPr>
        </p:nvSpPr>
        <p:spPr>
          <a:xfrm>
            <a:off x="462050" y="3910776"/>
            <a:ext cx="1282700" cy="774700"/>
          </a:xfrm>
        </p:spPr>
        <p:txBody>
          <a:bodyPr/>
          <a:lstStyle>
            <a:lvl1pPr marL="0" indent="0">
              <a:buNone/>
              <a:defRPr>
                <a:solidFill>
                  <a:schemeClr val="bg1"/>
                </a:solidFill>
              </a:defRPr>
            </a:lvl1pPr>
          </a:lstStyle>
          <a:p>
            <a:pPr lvl="0"/>
            <a:r>
              <a:rPr lang="en-US"/>
              <a:t>Edit text </a:t>
            </a:r>
          </a:p>
        </p:txBody>
      </p:sp>
      <p:sp>
        <p:nvSpPr>
          <p:cNvPr id="25" name="Text Placeholder 4"/>
          <p:cNvSpPr>
            <a:spLocks noGrp="1"/>
          </p:cNvSpPr>
          <p:nvPr>
            <p:ph type="body" sz="quarter" idx="17" hasCustomPrompt="1"/>
          </p:nvPr>
        </p:nvSpPr>
        <p:spPr>
          <a:xfrm>
            <a:off x="444391" y="5228922"/>
            <a:ext cx="1282700" cy="774700"/>
          </a:xfrm>
        </p:spPr>
        <p:txBody>
          <a:bodyPr/>
          <a:lstStyle>
            <a:lvl1pPr marL="0" indent="0">
              <a:buNone/>
              <a:defRPr>
                <a:solidFill>
                  <a:schemeClr val="bg1"/>
                </a:solidFill>
              </a:defRPr>
            </a:lvl1pPr>
          </a:lstStyle>
          <a:p>
            <a:pPr lvl="0"/>
            <a:r>
              <a:rPr lang="en-US"/>
              <a:t>Edit text </a:t>
            </a:r>
          </a:p>
        </p:txBody>
      </p:sp>
    </p:spTree>
    <p:extLst>
      <p:ext uri="{BB962C8B-B14F-4D97-AF65-F5344CB8AC3E}">
        <p14:creationId xmlns:p14="http://schemas.microsoft.com/office/powerpoint/2010/main" val="2282725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8" name="Rounded Rectangle 7" descr="decorative background color">
            <a:extLst>
              <a:ext uri="{FF2B5EF4-FFF2-40B4-BE49-F238E27FC236}">
                <a16:creationId xmlns:a16="http://schemas.microsoft.com/office/drawing/2014/main" id="{BA8CAB85-73D8-AF4C-A7C9-53C1C2A078CB}"/>
              </a:ext>
            </a:extLst>
          </p:cNvPr>
          <p:cNvSpPr/>
          <p:nvPr/>
        </p:nvSpPr>
        <p:spPr>
          <a:xfrm>
            <a:off x="6739383" y="935478"/>
            <a:ext cx="4572000" cy="5219562"/>
          </a:xfrm>
          <a:prstGeom prst="roundRect">
            <a:avLst>
              <a:gd name="adj" fmla="val 6047"/>
            </a:avLst>
          </a:prstGeom>
          <a:solidFill>
            <a:srgbClr val="4F7D3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848124"/>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ounded Rectangle 4" descr="decorative background color">
            <a:extLst>
              <a:ext uri="{FF2B5EF4-FFF2-40B4-BE49-F238E27FC236}">
                <a16:creationId xmlns:a16="http://schemas.microsoft.com/office/drawing/2014/main" id="{726B6FEA-6C38-9C40-8BA4-568253E013BC}"/>
              </a:ext>
            </a:extLst>
          </p:cNvPr>
          <p:cNvSpPr/>
          <p:nvPr userDrawn="1"/>
        </p:nvSpPr>
        <p:spPr>
          <a:xfrm>
            <a:off x="922478" y="935478"/>
            <a:ext cx="4572000" cy="5219562"/>
          </a:xfrm>
          <a:prstGeom prst="roundRect">
            <a:avLst>
              <a:gd name="adj" fmla="val 6047"/>
            </a:avLst>
          </a:prstGeom>
          <a:solidFill>
            <a:srgbClr val="065D7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descr="decorative background color">
            <a:extLst>
              <a:ext uri="{FF2B5EF4-FFF2-40B4-BE49-F238E27FC236}">
                <a16:creationId xmlns:a16="http://schemas.microsoft.com/office/drawing/2014/main" id="{1AA802D6-CF2B-044F-A18C-E4ACC67D3322}"/>
              </a:ext>
            </a:extLst>
          </p:cNvPr>
          <p:cNvSpPr/>
          <p:nvPr userDrawn="1"/>
        </p:nvSpPr>
        <p:spPr>
          <a:xfrm>
            <a:off x="109692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 Placeholder 22">
            <a:extLst>
              <a:ext uri="{FF2B5EF4-FFF2-40B4-BE49-F238E27FC236}">
                <a16:creationId xmlns:a16="http://schemas.microsoft.com/office/drawing/2014/main" id="{CF1B1E03-CB5A-CA45-BC52-0BC8DD39CD82}"/>
              </a:ext>
            </a:extLst>
          </p:cNvPr>
          <p:cNvSpPr>
            <a:spLocks noGrp="1"/>
          </p:cNvSpPr>
          <p:nvPr>
            <p:ph type="body" sz="quarter" idx="10"/>
          </p:nvPr>
        </p:nvSpPr>
        <p:spPr>
          <a:xfrm>
            <a:off x="8017685" y="1666802"/>
            <a:ext cx="2790825" cy="666750"/>
          </a:xfrm>
        </p:spPr>
        <p:txBody>
          <a:bodyPr>
            <a:normAutofit/>
          </a:bodyPr>
          <a:lstStyle>
            <a:lvl1pPr marL="0" indent="0">
              <a:buNone/>
              <a:defRPr sz="2000" b="1">
                <a:solidFill>
                  <a:schemeClr val="bg1"/>
                </a:solidFill>
              </a:defRPr>
            </a:lvl1pPr>
          </a:lstStyle>
          <a:p>
            <a:pPr lvl="0"/>
            <a:r>
              <a:rPr lang="en-US"/>
              <a:t>Edit Master text styles</a:t>
            </a:r>
          </a:p>
        </p:txBody>
      </p:sp>
      <p:cxnSp>
        <p:nvCxnSpPr>
          <p:cNvPr id="10" name="Straight Connector 9">
            <a:extLst>
              <a:ext uri="{FF2B5EF4-FFF2-40B4-BE49-F238E27FC236}">
                <a16:creationId xmlns:a16="http://schemas.microsoft.com/office/drawing/2014/main" id="{5D6AF3CF-F60D-5141-8AED-C7794E93152A}"/>
              </a:ext>
            </a:extLst>
          </p:cNvPr>
          <p:cNvCxnSpPr/>
          <p:nvPr/>
        </p:nvCxnSpPr>
        <p:spPr>
          <a:xfrm>
            <a:off x="8613597" y="1374559"/>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Text Placeholder 22">
            <a:extLst>
              <a:ext uri="{FF2B5EF4-FFF2-40B4-BE49-F238E27FC236}">
                <a16:creationId xmlns:a16="http://schemas.microsoft.com/office/drawing/2014/main" id="{6255C863-C912-6944-8537-E5981C8C173D}"/>
              </a:ext>
            </a:extLst>
          </p:cNvPr>
          <p:cNvSpPr>
            <a:spLocks noGrp="1"/>
          </p:cNvSpPr>
          <p:nvPr>
            <p:ph type="body" sz="quarter" idx="16"/>
          </p:nvPr>
        </p:nvSpPr>
        <p:spPr>
          <a:xfrm>
            <a:off x="2133784" y="5329157"/>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28" name="Text Placeholder 22">
            <a:extLst>
              <a:ext uri="{FF2B5EF4-FFF2-40B4-BE49-F238E27FC236}">
                <a16:creationId xmlns:a16="http://schemas.microsoft.com/office/drawing/2014/main" id="{A821C715-6166-EA40-9C90-C2CDB9377256}"/>
              </a:ext>
            </a:extLst>
          </p:cNvPr>
          <p:cNvSpPr>
            <a:spLocks noGrp="1"/>
          </p:cNvSpPr>
          <p:nvPr>
            <p:ph type="body" sz="quarter" idx="15"/>
          </p:nvPr>
        </p:nvSpPr>
        <p:spPr>
          <a:xfrm>
            <a:off x="2117887" y="4413569"/>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27" name="Text Placeholder 22">
            <a:extLst>
              <a:ext uri="{FF2B5EF4-FFF2-40B4-BE49-F238E27FC236}">
                <a16:creationId xmlns:a16="http://schemas.microsoft.com/office/drawing/2014/main" id="{E22EC356-2144-AD47-8A47-4AB066E41AB4}"/>
              </a:ext>
            </a:extLst>
          </p:cNvPr>
          <p:cNvSpPr>
            <a:spLocks noGrp="1"/>
          </p:cNvSpPr>
          <p:nvPr>
            <p:ph type="body" sz="quarter" idx="14"/>
          </p:nvPr>
        </p:nvSpPr>
        <p:spPr>
          <a:xfrm>
            <a:off x="2084632" y="2582391"/>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cxnSp>
        <p:nvCxnSpPr>
          <p:cNvPr id="17" name="Straight Connector 16">
            <a:extLst>
              <a:ext uri="{FF2B5EF4-FFF2-40B4-BE49-F238E27FC236}">
                <a16:creationId xmlns:a16="http://schemas.microsoft.com/office/drawing/2014/main" id="{F6119216-CCD7-0641-BEAA-AFCAF8D887CB}"/>
              </a:ext>
            </a:extLst>
          </p:cNvPr>
          <p:cNvCxnSpPr/>
          <p:nvPr userDrawn="1"/>
        </p:nvCxnSpPr>
        <p:spPr>
          <a:xfrm>
            <a:off x="2793505" y="1371915"/>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87354"/>
            <a:ext cx="10515600" cy="651715"/>
          </a:xfrm>
        </p:spPr>
        <p:txBody>
          <a:bodyPr/>
          <a:lstStyle>
            <a:lvl1pPr>
              <a:defRPr>
                <a:solidFill>
                  <a:schemeClr val="bg1"/>
                </a:solidFill>
              </a:defRPr>
            </a:lvl1pPr>
          </a:lstStyle>
          <a:p>
            <a:r>
              <a:rPr lang="en-US"/>
              <a:t>Click to edit title</a:t>
            </a:r>
          </a:p>
        </p:txBody>
      </p:sp>
      <p:sp>
        <p:nvSpPr>
          <p:cNvPr id="40" name="Title 1">
            <a:extLst>
              <a:ext uri="{FF2B5EF4-FFF2-40B4-BE49-F238E27FC236}">
                <a16:creationId xmlns:a16="http://schemas.microsoft.com/office/drawing/2014/main" id="{2617AB76-9509-5146-A610-878C42D8E150}"/>
              </a:ext>
            </a:extLst>
          </p:cNvPr>
          <p:cNvSpPr txBox="1">
            <a:spLocks/>
          </p:cNvSpPr>
          <p:nvPr userDrawn="1"/>
        </p:nvSpPr>
        <p:spPr>
          <a:xfrm>
            <a:off x="1022494" y="1275976"/>
            <a:ext cx="1728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Arial" panose="020B0604020202020204" pitchFamily="34" charset="0"/>
                <a:ea typeface="+mj-ea"/>
                <a:cs typeface="Arial" panose="020B0604020202020204" pitchFamily="34" charset="0"/>
              </a:defRPr>
            </a:lvl1pPr>
          </a:lstStyle>
          <a:p>
            <a:endParaRPr lang="en-US" dirty="0"/>
          </a:p>
        </p:txBody>
      </p:sp>
      <p:sp>
        <p:nvSpPr>
          <p:cNvPr id="4" name="Text Placeholder 3"/>
          <p:cNvSpPr>
            <a:spLocks noGrp="1"/>
          </p:cNvSpPr>
          <p:nvPr>
            <p:ph type="body" sz="quarter" idx="23"/>
          </p:nvPr>
        </p:nvSpPr>
        <p:spPr>
          <a:xfrm>
            <a:off x="1134667" y="1054782"/>
            <a:ext cx="1603375" cy="630238"/>
          </a:xfrm>
        </p:spPr>
        <p:txBody>
          <a:bodyPr>
            <a:normAutofit/>
          </a:bodyPr>
          <a:lstStyle>
            <a:lvl1pPr marL="0" indent="0">
              <a:buNone/>
              <a:defRPr sz="3600" b="1">
                <a:solidFill>
                  <a:schemeClr val="bg1"/>
                </a:solidFill>
              </a:defRPr>
            </a:lvl1pPr>
          </a:lstStyle>
          <a:p>
            <a:pPr lvl="0"/>
            <a:r>
              <a:rPr lang="en-US"/>
              <a:t>Edit</a:t>
            </a:r>
          </a:p>
        </p:txBody>
      </p:sp>
      <p:sp>
        <p:nvSpPr>
          <p:cNvPr id="30" name="Text Placeholder 3"/>
          <p:cNvSpPr>
            <a:spLocks noGrp="1"/>
          </p:cNvSpPr>
          <p:nvPr>
            <p:ph type="body" sz="quarter" idx="24"/>
          </p:nvPr>
        </p:nvSpPr>
        <p:spPr>
          <a:xfrm>
            <a:off x="6913081" y="1054782"/>
            <a:ext cx="1603375" cy="630238"/>
          </a:xfrm>
        </p:spPr>
        <p:txBody>
          <a:bodyPr>
            <a:normAutofit/>
          </a:bodyPr>
          <a:lstStyle>
            <a:lvl1pPr marL="0" indent="0">
              <a:buNone/>
              <a:defRPr sz="3600" b="1">
                <a:solidFill>
                  <a:schemeClr val="bg1"/>
                </a:solidFill>
              </a:defRPr>
            </a:lvl1pPr>
          </a:lstStyle>
          <a:p>
            <a:pPr lvl="0"/>
            <a:r>
              <a:rPr lang="en-US"/>
              <a:t>Edit</a:t>
            </a:r>
          </a:p>
        </p:txBody>
      </p:sp>
      <p:sp>
        <p:nvSpPr>
          <p:cNvPr id="32" name="Text Placeholder 22">
            <a:extLst>
              <a:ext uri="{FF2B5EF4-FFF2-40B4-BE49-F238E27FC236}">
                <a16:creationId xmlns:a16="http://schemas.microsoft.com/office/drawing/2014/main" id="{A821C715-6166-EA40-9C90-C2CDB9377256}"/>
              </a:ext>
            </a:extLst>
          </p:cNvPr>
          <p:cNvSpPr>
            <a:spLocks noGrp="1"/>
          </p:cNvSpPr>
          <p:nvPr>
            <p:ph type="body" sz="quarter" idx="25"/>
          </p:nvPr>
        </p:nvSpPr>
        <p:spPr>
          <a:xfrm>
            <a:off x="2103475" y="3497980"/>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41" name="Oval 40" descr="decorative background color">
            <a:extLst>
              <a:ext uri="{FF2B5EF4-FFF2-40B4-BE49-F238E27FC236}">
                <a16:creationId xmlns:a16="http://schemas.microsoft.com/office/drawing/2014/main" id="{1AA802D6-CF2B-044F-A18C-E4ACC67D3322}"/>
              </a:ext>
            </a:extLst>
          </p:cNvPr>
          <p:cNvSpPr/>
          <p:nvPr userDrawn="1"/>
        </p:nvSpPr>
        <p:spPr>
          <a:xfrm>
            <a:off x="1096924" y="2530327"/>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Oval 41" descr="decorative background color">
            <a:extLst>
              <a:ext uri="{FF2B5EF4-FFF2-40B4-BE49-F238E27FC236}">
                <a16:creationId xmlns:a16="http://schemas.microsoft.com/office/drawing/2014/main" id="{1AA802D6-CF2B-044F-A18C-E4ACC67D3322}"/>
              </a:ext>
            </a:extLst>
          </p:cNvPr>
          <p:cNvSpPr/>
          <p:nvPr userDrawn="1"/>
        </p:nvSpPr>
        <p:spPr>
          <a:xfrm>
            <a:off x="1096924" y="3428858"/>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Oval 42" descr="decorative background color">
            <a:extLst>
              <a:ext uri="{FF2B5EF4-FFF2-40B4-BE49-F238E27FC236}">
                <a16:creationId xmlns:a16="http://schemas.microsoft.com/office/drawing/2014/main" id="{1AA802D6-CF2B-044F-A18C-E4ACC67D3322}"/>
              </a:ext>
            </a:extLst>
          </p:cNvPr>
          <p:cNvSpPr/>
          <p:nvPr userDrawn="1"/>
        </p:nvSpPr>
        <p:spPr>
          <a:xfrm>
            <a:off x="1096924" y="4327389"/>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Oval 43" descr="decorative background color">
            <a:extLst>
              <a:ext uri="{FF2B5EF4-FFF2-40B4-BE49-F238E27FC236}">
                <a16:creationId xmlns:a16="http://schemas.microsoft.com/office/drawing/2014/main" id="{1AA802D6-CF2B-044F-A18C-E4ACC67D3322}"/>
              </a:ext>
            </a:extLst>
          </p:cNvPr>
          <p:cNvSpPr/>
          <p:nvPr userDrawn="1"/>
        </p:nvSpPr>
        <p:spPr>
          <a:xfrm>
            <a:off x="1096924" y="5225921"/>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Text Placeholder 22">
            <a:extLst>
              <a:ext uri="{FF2B5EF4-FFF2-40B4-BE49-F238E27FC236}">
                <a16:creationId xmlns:a16="http://schemas.microsoft.com/office/drawing/2014/main" id="{E22EC356-2144-AD47-8A47-4AB066E41AB4}"/>
              </a:ext>
            </a:extLst>
          </p:cNvPr>
          <p:cNvSpPr>
            <a:spLocks noGrp="1"/>
          </p:cNvSpPr>
          <p:nvPr>
            <p:ph type="body" sz="quarter" idx="26"/>
          </p:nvPr>
        </p:nvSpPr>
        <p:spPr>
          <a:xfrm>
            <a:off x="2084631" y="1666802"/>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46" name="Oval 45" descr="decorative background color">
            <a:extLst>
              <a:ext uri="{FF2B5EF4-FFF2-40B4-BE49-F238E27FC236}">
                <a16:creationId xmlns:a16="http://schemas.microsoft.com/office/drawing/2014/main" id="{1AA802D6-CF2B-044F-A18C-E4ACC67D3322}"/>
              </a:ext>
            </a:extLst>
          </p:cNvPr>
          <p:cNvSpPr/>
          <p:nvPr userDrawn="1"/>
        </p:nvSpPr>
        <p:spPr>
          <a:xfrm>
            <a:off x="688266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39217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8442012" y="4512363"/>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8633162" y="4695824"/>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3"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1" name="Rectangle 10" descr="Decorative background color">
            <a:extLst>
              <a:ext uri="{FF2B5EF4-FFF2-40B4-BE49-F238E27FC236}">
                <a16:creationId xmlns:a16="http://schemas.microsoft.com/office/drawing/2014/main" id="{DECF6361-9C8F-3845-ABAB-2183A224182E}"/>
              </a:ext>
            </a:extLst>
          </p:cNvPr>
          <p:cNvSpPr/>
          <p:nvPr userDrawn="1"/>
        </p:nvSpPr>
        <p:spPr>
          <a:xfrm>
            <a:off x="4392769" y="4512364"/>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 Placeholder 13">
            <a:extLst>
              <a:ext uri="{FF2B5EF4-FFF2-40B4-BE49-F238E27FC236}">
                <a16:creationId xmlns:a16="http://schemas.microsoft.com/office/drawing/2014/main" id="{E0AEC5CB-1EE2-8444-92AA-A7650DC2B781}"/>
              </a:ext>
            </a:extLst>
          </p:cNvPr>
          <p:cNvSpPr>
            <a:spLocks noGrp="1"/>
          </p:cNvSpPr>
          <p:nvPr>
            <p:ph type="body" sz="quarter" idx="13"/>
          </p:nvPr>
        </p:nvSpPr>
        <p:spPr>
          <a:xfrm>
            <a:off x="4583919" y="4695824"/>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9"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E0661DE1-3F00-AA4F-9B92-CD291CB2A61E}"/>
              </a:ext>
            </a:extLst>
          </p:cNvPr>
          <p:cNvSpPr/>
          <p:nvPr userDrawn="1"/>
        </p:nvSpPr>
        <p:spPr>
          <a:xfrm>
            <a:off x="343526" y="4512365"/>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 Placeholder 13">
            <a:extLst>
              <a:ext uri="{FF2B5EF4-FFF2-40B4-BE49-F238E27FC236}">
                <a16:creationId xmlns:a16="http://schemas.microsoft.com/office/drawing/2014/main" id="{C99B77A3-0AE7-E54B-B6F7-3E0A68418E31}"/>
              </a:ext>
            </a:extLst>
          </p:cNvPr>
          <p:cNvSpPr>
            <a:spLocks noGrp="1"/>
          </p:cNvSpPr>
          <p:nvPr>
            <p:ph type="body" sz="quarter" idx="12"/>
          </p:nvPr>
        </p:nvSpPr>
        <p:spPr>
          <a:xfrm>
            <a:off x="495300" y="4695825"/>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5"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8595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a:t>Click to edit title </a:t>
            </a:r>
          </a:p>
        </p:txBody>
      </p:sp>
      <p:sp>
        <p:nvSpPr>
          <p:cNvPr id="17" name="Text Placeholder 3">
            <a:extLst>
              <a:ext uri="{FF2B5EF4-FFF2-40B4-BE49-F238E27FC236}">
                <a16:creationId xmlns:a16="http://schemas.microsoft.com/office/drawing/2014/main" id="{A1FF35CB-2DBF-4F42-AB1E-2972DA787C81}"/>
              </a:ext>
            </a:extLst>
          </p:cNvPr>
          <p:cNvSpPr>
            <a:spLocks noGrp="1"/>
          </p:cNvSpPr>
          <p:nvPr>
            <p:ph type="body" sz="half" idx="2"/>
          </p:nvPr>
        </p:nvSpPr>
        <p:spPr>
          <a:xfrm>
            <a:off x="343524" y="979611"/>
            <a:ext cx="3500855"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8" name="Text Placeholder 3">
            <a:extLst>
              <a:ext uri="{FF2B5EF4-FFF2-40B4-BE49-F238E27FC236}">
                <a16:creationId xmlns:a16="http://schemas.microsoft.com/office/drawing/2014/main" id="{771A51A7-34DE-AB4A-8B37-6F2001466EF6}"/>
              </a:ext>
            </a:extLst>
          </p:cNvPr>
          <p:cNvSpPr>
            <a:spLocks noGrp="1"/>
          </p:cNvSpPr>
          <p:nvPr>
            <p:ph type="body" sz="half" idx="15"/>
          </p:nvPr>
        </p:nvSpPr>
        <p:spPr>
          <a:xfrm>
            <a:off x="4392769"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9" name="Text Placeholder 3">
            <a:extLst>
              <a:ext uri="{FF2B5EF4-FFF2-40B4-BE49-F238E27FC236}">
                <a16:creationId xmlns:a16="http://schemas.microsoft.com/office/drawing/2014/main" id="{8075B0B8-6399-8E4D-B80E-4117DF935332}"/>
              </a:ext>
            </a:extLst>
          </p:cNvPr>
          <p:cNvSpPr>
            <a:spLocks noGrp="1"/>
          </p:cNvSpPr>
          <p:nvPr>
            <p:ph type="body" sz="half" idx="16"/>
          </p:nvPr>
        </p:nvSpPr>
        <p:spPr>
          <a:xfrm>
            <a:off x="8442012"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651981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343525" y="3827721"/>
            <a:ext cx="11487513" cy="221291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534674" y="4405411"/>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2"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8"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4"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14014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478192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9C6E1AAD-C607-0B44-A7D8-59DBC2B6D66C}"/>
              </a:ext>
            </a:extLst>
          </p:cNvPr>
          <p:cNvSpPr/>
          <p:nvPr userDrawn="1"/>
        </p:nvSpPr>
        <p:spPr>
          <a:xfrm rot="16200000">
            <a:off x="3428502" y="-1546461"/>
            <a:ext cx="3937380" cy="10794381"/>
          </a:xfrm>
          <a:prstGeom prst="rect">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5610121" cy="43530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17029841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927100"/>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03585"/>
            <a:ext cx="10515600" cy="719932"/>
          </a:xfrm>
        </p:spPr>
        <p:txBody>
          <a:bodyPr/>
          <a:lstStyle>
            <a:lvl1pPr>
              <a:defRPr>
                <a:solidFill>
                  <a:schemeClr val="bg1"/>
                </a:solidFill>
              </a:defRPr>
            </a:lvl1pPr>
          </a:lstStyle>
          <a:p>
            <a:r>
              <a:rPr lang="en-US"/>
              <a:t>Click to edit title </a:t>
            </a:r>
          </a:p>
        </p:txBody>
      </p:sp>
      <p:pic>
        <p:nvPicPr>
          <p:cNvPr id="8" name="Picture 7" descr="decorative figure">
            <a:extLst>
              <a:ext uri="{FF2B5EF4-FFF2-40B4-BE49-F238E27FC236}">
                <a16:creationId xmlns:a16="http://schemas.microsoft.com/office/drawing/2014/main" id="{8CB0D924-6885-B847-9782-07EFB834D2E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7447" y="3157882"/>
            <a:ext cx="2273300" cy="1968500"/>
          </a:xfrm>
          <a:prstGeom prst="rect">
            <a:avLst/>
          </a:prstGeom>
        </p:spPr>
      </p:pic>
      <p:pic>
        <p:nvPicPr>
          <p:cNvPr id="9" name="Picture 8" descr="decorative figure">
            <a:extLst>
              <a:ext uri="{FF2B5EF4-FFF2-40B4-BE49-F238E27FC236}">
                <a16:creationId xmlns:a16="http://schemas.microsoft.com/office/drawing/2014/main" id="{0339376E-45C5-AA42-AF27-28238AD2634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3525" y="2122550"/>
            <a:ext cx="2273300" cy="1955800"/>
          </a:xfrm>
          <a:prstGeom prst="rect">
            <a:avLst/>
          </a:prstGeom>
        </p:spPr>
      </p:pic>
      <p:pic>
        <p:nvPicPr>
          <p:cNvPr id="13" name="Picture 12" descr="decorative figure">
            <a:extLst>
              <a:ext uri="{FF2B5EF4-FFF2-40B4-BE49-F238E27FC236}">
                <a16:creationId xmlns:a16="http://schemas.microsoft.com/office/drawing/2014/main" id="{6881FA75-19DA-7A49-868D-861B8050FECB}"/>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875291" y="3157882"/>
            <a:ext cx="2273300" cy="1968500"/>
          </a:xfrm>
          <a:prstGeom prst="rect">
            <a:avLst/>
          </a:prstGeom>
        </p:spPr>
      </p:pic>
      <p:pic>
        <p:nvPicPr>
          <p:cNvPr id="15" name="Picture 14" descr="decorative figure">
            <a:extLst>
              <a:ext uri="{FF2B5EF4-FFF2-40B4-BE49-F238E27FC236}">
                <a16:creationId xmlns:a16="http://schemas.microsoft.com/office/drawing/2014/main" id="{35690853-6604-BE48-9C69-9F9D4544D0C9}"/>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31369" y="2122550"/>
            <a:ext cx="2273300" cy="1955800"/>
          </a:xfrm>
          <a:prstGeom prst="rect">
            <a:avLst/>
          </a:prstGeom>
        </p:spPr>
      </p:pic>
      <p:sp>
        <p:nvSpPr>
          <p:cNvPr id="3" name="Text Placeholder 2"/>
          <p:cNvSpPr>
            <a:spLocks noGrp="1"/>
          </p:cNvSpPr>
          <p:nvPr userDrawn="1">
            <p:ph type="body" sz="quarter" idx="10" hasCustomPrompt="1"/>
          </p:nvPr>
        </p:nvSpPr>
        <p:spPr>
          <a:xfrm>
            <a:off x="88900" y="1244600"/>
            <a:ext cx="3086100" cy="838200"/>
          </a:xfrm>
        </p:spPr>
        <p:txBody>
          <a:bodyPr>
            <a:normAutofit/>
          </a:bodyPr>
          <a:lstStyle>
            <a:lvl1pPr marL="0" indent="0" algn="ctr">
              <a:buNone/>
              <a:defRPr sz="2000" b="1"/>
            </a:lvl1pPr>
          </a:lstStyle>
          <a:p>
            <a:pPr lvl="0"/>
            <a:r>
              <a:rPr lang="en-US"/>
              <a:t>Edit text</a:t>
            </a:r>
          </a:p>
        </p:txBody>
      </p:sp>
      <p:sp>
        <p:nvSpPr>
          <p:cNvPr id="16" name="Text Placeholder 2"/>
          <p:cNvSpPr>
            <a:spLocks noGrp="1"/>
          </p:cNvSpPr>
          <p:nvPr userDrawn="1">
            <p:ph type="body" sz="quarter" idx="11" hasCustomPrompt="1"/>
          </p:nvPr>
        </p:nvSpPr>
        <p:spPr>
          <a:xfrm>
            <a:off x="3624969" y="1244600"/>
            <a:ext cx="3086100" cy="838200"/>
          </a:xfrm>
        </p:spPr>
        <p:txBody>
          <a:bodyPr>
            <a:normAutofit/>
          </a:bodyPr>
          <a:lstStyle>
            <a:lvl1pPr marL="0" indent="0" algn="ctr">
              <a:buNone/>
              <a:defRPr sz="2000" b="1"/>
            </a:lvl1pPr>
          </a:lstStyle>
          <a:p>
            <a:pPr lvl="0"/>
            <a:r>
              <a:rPr lang="en-US"/>
              <a:t>Edit text</a:t>
            </a:r>
          </a:p>
        </p:txBody>
      </p:sp>
      <p:sp>
        <p:nvSpPr>
          <p:cNvPr id="17" name="Text Placeholder 2"/>
          <p:cNvSpPr>
            <a:spLocks noGrp="1"/>
          </p:cNvSpPr>
          <p:nvPr userDrawn="1">
            <p:ph type="body" sz="quarter" idx="12" hasCustomPrompt="1"/>
          </p:nvPr>
        </p:nvSpPr>
        <p:spPr>
          <a:xfrm>
            <a:off x="7283293" y="1244266"/>
            <a:ext cx="3086100" cy="838200"/>
          </a:xfrm>
        </p:spPr>
        <p:txBody>
          <a:bodyPr>
            <a:normAutofit/>
          </a:bodyPr>
          <a:lstStyle>
            <a:lvl1pPr marL="0" indent="0" algn="ctr">
              <a:buNone/>
              <a:defRPr sz="2000" b="1"/>
            </a:lvl1pPr>
          </a:lstStyle>
          <a:p>
            <a:pPr lvl="0"/>
            <a:r>
              <a:rPr lang="en-US"/>
              <a:t>Edit text</a:t>
            </a:r>
          </a:p>
        </p:txBody>
      </p:sp>
      <p:sp>
        <p:nvSpPr>
          <p:cNvPr id="18" name="Text Placeholder 2"/>
          <p:cNvSpPr>
            <a:spLocks noGrp="1"/>
          </p:cNvSpPr>
          <p:nvPr userDrawn="1">
            <p:ph type="body" sz="quarter" idx="13" hasCustomPrompt="1"/>
          </p:nvPr>
        </p:nvSpPr>
        <p:spPr>
          <a:xfrm>
            <a:off x="1781047" y="5305832"/>
            <a:ext cx="3086100" cy="838200"/>
          </a:xfrm>
        </p:spPr>
        <p:txBody>
          <a:bodyPr>
            <a:normAutofit/>
          </a:bodyPr>
          <a:lstStyle>
            <a:lvl1pPr marL="0" indent="0" algn="ctr">
              <a:buNone/>
              <a:defRPr sz="2000" b="1"/>
            </a:lvl1pPr>
          </a:lstStyle>
          <a:p>
            <a:pPr lvl="0"/>
            <a:r>
              <a:rPr lang="en-US"/>
              <a:t>Edit text</a:t>
            </a:r>
          </a:p>
        </p:txBody>
      </p:sp>
      <p:sp>
        <p:nvSpPr>
          <p:cNvPr id="19" name="Text Placeholder 2"/>
          <p:cNvSpPr>
            <a:spLocks noGrp="1"/>
          </p:cNvSpPr>
          <p:nvPr userDrawn="1">
            <p:ph type="body" sz="quarter" idx="14" hasCustomPrompt="1"/>
          </p:nvPr>
        </p:nvSpPr>
        <p:spPr>
          <a:xfrm>
            <a:off x="5472819" y="5303064"/>
            <a:ext cx="3086100" cy="838200"/>
          </a:xfrm>
        </p:spPr>
        <p:txBody>
          <a:bodyPr>
            <a:normAutofit/>
          </a:bodyPr>
          <a:lstStyle>
            <a:lvl1pPr marL="0" indent="0" algn="ctr">
              <a:buNone/>
              <a:defRPr sz="2000" b="1"/>
            </a:lvl1pPr>
          </a:lstStyle>
          <a:p>
            <a:pPr lvl="0"/>
            <a:r>
              <a:rPr lang="en-US"/>
              <a:t>Edit text</a:t>
            </a:r>
          </a:p>
        </p:txBody>
      </p:sp>
      <p:sp>
        <p:nvSpPr>
          <p:cNvPr id="20" name="Text Placeholder 2"/>
          <p:cNvSpPr>
            <a:spLocks noGrp="1"/>
          </p:cNvSpPr>
          <p:nvPr userDrawn="1">
            <p:ph type="body" sz="quarter" idx="15" hasCustomPrompt="1"/>
          </p:nvPr>
        </p:nvSpPr>
        <p:spPr>
          <a:xfrm>
            <a:off x="9127215" y="5305832"/>
            <a:ext cx="3086100" cy="838200"/>
          </a:xfrm>
        </p:spPr>
        <p:txBody>
          <a:bodyPr>
            <a:normAutofit/>
          </a:bodyPr>
          <a:lstStyle>
            <a:lvl1pPr marL="0" indent="0" algn="ctr">
              <a:buNone/>
              <a:defRPr sz="2000" b="1"/>
            </a:lvl1pPr>
          </a:lstStyle>
          <a:p>
            <a:pPr lvl="0"/>
            <a:r>
              <a:rPr lang="en-US"/>
              <a:t>Edit text</a:t>
            </a:r>
          </a:p>
        </p:txBody>
      </p:sp>
      <p:pic>
        <p:nvPicPr>
          <p:cNvPr id="21" name="Picture 20" descr="decorative figure">
            <a:extLst>
              <a:ext uri="{FF2B5EF4-FFF2-40B4-BE49-F238E27FC236}">
                <a16:creationId xmlns:a16="http://schemas.microsoft.com/office/drawing/2014/main" id="{B0D4096E-C382-B943-BA50-DB893262DF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33615" y="3157882"/>
            <a:ext cx="2273300" cy="1968500"/>
          </a:xfrm>
          <a:prstGeom prst="rect">
            <a:avLst/>
          </a:prstGeom>
        </p:spPr>
      </p:pic>
      <p:pic>
        <p:nvPicPr>
          <p:cNvPr id="23" name="Picture 22" descr="decorative figure">
            <a:extLst>
              <a:ext uri="{FF2B5EF4-FFF2-40B4-BE49-F238E27FC236}">
                <a16:creationId xmlns:a16="http://schemas.microsoft.com/office/drawing/2014/main" id="{DF676786-EC1C-AB4B-902D-FDE9D93471B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89693" y="2122550"/>
            <a:ext cx="2273300" cy="1955800"/>
          </a:xfrm>
          <a:prstGeom prst="rect">
            <a:avLst/>
          </a:prstGeom>
        </p:spPr>
      </p:pic>
    </p:spTree>
    <p:extLst>
      <p:ext uri="{BB962C8B-B14F-4D97-AF65-F5344CB8AC3E}">
        <p14:creationId xmlns:p14="http://schemas.microsoft.com/office/powerpoint/2010/main" val="24029324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17" name="Rectangle 16" descr="Decorative background color">
            <a:extLst>
              <a:ext uri="{FF2B5EF4-FFF2-40B4-BE49-F238E27FC236}">
                <a16:creationId xmlns:a16="http://schemas.microsoft.com/office/drawing/2014/main" id="{5D7DC3FE-1996-B84A-A40F-DF9482545EEF}"/>
              </a:ext>
            </a:extLst>
          </p:cNvPr>
          <p:cNvSpPr/>
          <p:nvPr userDrawn="1"/>
        </p:nvSpPr>
        <p:spPr>
          <a:xfrm>
            <a:off x="0" y="884622"/>
            <a:ext cx="12192000" cy="5385364"/>
          </a:xfrm>
          <a:prstGeom prst="rect">
            <a:avLst/>
          </a:prstGeom>
          <a:solidFill>
            <a:srgbClr val="E5F2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ackground color">
            <a:extLst>
              <a:ext uri="{FF2B5EF4-FFF2-40B4-BE49-F238E27FC236}">
                <a16:creationId xmlns:a16="http://schemas.microsoft.com/office/drawing/2014/main" id="{FAA8FBD0-7709-5F4A-B39F-6123C8E45346}"/>
              </a:ext>
            </a:extLst>
          </p:cNvPr>
          <p:cNvSpPr/>
          <p:nvPr/>
        </p:nvSpPr>
        <p:spPr>
          <a:xfrm>
            <a:off x="8158993" y="4580618"/>
            <a:ext cx="4011385" cy="150773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6" name="Text Placeholder 3">
            <a:extLst>
              <a:ext uri="{FF2B5EF4-FFF2-40B4-BE49-F238E27FC236}">
                <a16:creationId xmlns:a16="http://schemas.microsoft.com/office/drawing/2014/main" id="{FBA1631E-2A47-2F4C-A7B7-1D0A084CB272}"/>
              </a:ext>
            </a:extLst>
          </p:cNvPr>
          <p:cNvSpPr>
            <a:spLocks noGrp="1"/>
          </p:cNvSpPr>
          <p:nvPr>
            <p:ph type="body" sz="half" idx="12"/>
          </p:nvPr>
        </p:nvSpPr>
        <p:spPr>
          <a:xfrm>
            <a:off x="8263000" y="4783005"/>
            <a:ext cx="3500854" cy="10781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4557009" cy="357754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1A987BF4-4EA0-024C-9867-CC03B41C018B}"/>
              </a:ext>
            </a:extLst>
          </p:cNvPr>
          <p:cNvSpPr/>
          <p:nvPr userDrawn="1"/>
        </p:nvSpPr>
        <p:spPr>
          <a:xfrm>
            <a:off x="693818" y="884621"/>
            <a:ext cx="2848890" cy="5385365"/>
          </a:xfrm>
          <a:prstGeom prst="rect">
            <a:avLst/>
          </a:prstGeom>
          <a:solidFill>
            <a:srgbClr val="087C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764BC083-A42F-CA4D-B4B1-0D33BFD350D7}"/>
              </a:ext>
            </a:extLst>
          </p:cNvPr>
          <p:cNvSpPr/>
          <p:nvPr userDrawn="1"/>
        </p:nvSpPr>
        <p:spPr>
          <a:xfrm>
            <a:off x="115642" y="2379025"/>
            <a:ext cx="5965118" cy="2324299"/>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276668" y="-83868"/>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30265837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C8AD350A-D5AC-F44E-87F7-C5D3FCA4948A}"/>
              </a:ext>
            </a:extLst>
          </p:cNvPr>
          <p:cNvSpPr/>
          <p:nvPr userDrawn="1"/>
        </p:nvSpPr>
        <p:spPr>
          <a:xfrm>
            <a:off x="3999952" y="-2590"/>
            <a:ext cx="8217926"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5" y="2368550"/>
            <a:ext cx="3502025" cy="2460625"/>
          </a:xfrm>
        </p:spPr>
        <p:txBody>
          <a:body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4008032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1" y="187"/>
            <a:ext cx="3928167"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11" name="Rectangle 10" descr="Decorative background color">
            <a:extLst>
              <a:ext uri="{FF2B5EF4-FFF2-40B4-BE49-F238E27FC236}">
                <a16:creationId xmlns:a16="http://schemas.microsoft.com/office/drawing/2014/main" id="{9EA4BF5D-FC6A-4F4D-AF13-CA471D68E9DC}"/>
              </a:ext>
            </a:extLst>
          </p:cNvPr>
          <p:cNvSpPr/>
          <p:nvPr userDrawn="1"/>
        </p:nvSpPr>
        <p:spPr>
          <a:xfrm>
            <a:off x="1844" y="0"/>
            <a:ext cx="12216034" cy="91127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 Placeholder 5"/>
          <p:cNvSpPr>
            <a:spLocks noGrp="1"/>
          </p:cNvSpPr>
          <p:nvPr>
            <p:ph type="body" sz="quarter" idx="12" hasCustomPrompt="1"/>
          </p:nvPr>
        </p:nvSpPr>
        <p:spPr>
          <a:xfrm>
            <a:off x="333067" y="1144459"/>
            <a:ext cx="3444455" cy="1469771"/>
          </a:xfrm>
        </p:spPr>
        <p:txBody>
          <a:bodyPr>
            <a:normAutofit/>
          </a:bodyPr>
          <a:lstStyle>
            <a:lvl1pPr marL="0" indent="0">
              <a:buNone/>
              <a:defRPr sz="3200" b="1" baseline="0">
                <a:solidFill>
                  <a:schemeClr val="tx1"/>
                </a:solidFill>
              </a:defRPr>
            </a:lvl1pPr>
          </a:lstStyle>
          <a:p>
            <a:pPr lvl="0"/>
            <a:r>
              <a:rPr lang="en-US"/>
              <a:t>Click to edit text</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87428" y="-108319"/>
            <a:ext cx="10757089" cy="908418"/>
          </a:xfrm>
        </p:spPr>
        <p:txBody>
          <a:bodyPr anchor="b">
            <a:noAutofit/>
          </a:bodyPr>
          <a:lstStyle>
            <a:lvl1pPr>
              <a:defRPr sz="4400">
                <a:solidFill>
                  <a:schemeClr val="bg1"/>
                </a:solidFill>
              </a:defRPr>
            </a:lvl1pPr>
          </a:lstStyle>
          <a:p>
            <a:r>
              <a:rPr lang="en-US"/>
              <a:t>Click to edit Master title style</a:t>
            </a:r>
          </a:p>
        </p:txBody>
      </p:sp>
    </p:spTree>
    <p:extLst>
      <p:ext uri="{BB962C8B-B14F-4D97-AF65-F5344CB8AC3E}">
        <p14:creationId xmlns:p14="http://schemas.microsoft.com/office/powerpoint/2010/main" val="3466869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4048428"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5" name="Title 4"/>
          <p:cNvSpPr>
            <a:spLocks noGrp="1"/>
          </p:cNvSpPr>
          <p:nvPr>
            <p:ph type="title" hasCustomPrompt="1"/>
          </p:nvPr>
        </p:nvSpPr>
        <p:spPr>
          <a:xfrm>
            <a:off x="276226" y="365125"/>
            <a:ext cx="3501296" cy="1325563"/>
          </a:xfrm>
        </p:spPr>
        <p:txBody>
          <a:bodyPr/>
          <a:lstStyle/>
          <a:p>
            <a:r>
              <a:rPr lang="en-US"/>
              <a:t>Click to edit title</a:t>
            </a:r>
          </a:p>
        </p:txBody>
      </p:sp>
    </p:spTree>
    <p:extLst>
      <p:ext uri="{BB962C8B-B14F-4D97-AF65-F5344CB8AC3E}">
        <p14:creationId xmlns:p14="http://schemas.microsoft.com/office/powerpoint/2010/main" val="39889840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90DD7E2B-F9F2-D44C-8454-01278A0345DA}"/>
              </a:ext>
            </a:extLst>
          </p:cNvPr>
          <p:cNvSpPr/>
          <p:nvPr userDrawn="1"/>
        </p:nvSpPr>
        <p:spPr>
          <a:xfrm>
            <a:off x="3540642" y="0"/>
            <a:ext cx="8651358" cy="6267236"/>
          </a:xfrm>
          <a:prstGeom prst="rect">
            <a:avLst/>
          </a:prstGeom>
          <a:solidFill>
            <a:srgbClr val="0A4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3544012"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5" name="Title 4"/>
          <p:cNvSpPr>
            <a:spLocks noGrp="1"/>
          </p:cNvSpPr>
          <p:nvPr>
            <p:ph type="title" hasCustomPrompt="1"/>
          </p:nvPr>
        </p:nvSpPr>
        <p:spPr>
          <a:xfrm>
            <a:off x="276226" y="365125"/>
            <a:ext cx="3501296" cy="1325563"/>
          </a:xfrm>
        </p:spPr>
        <p:txBody>
          <a:bodyPr/>
          <a:lstStyle/>
          <a:p>
            <a:r>
              <a:rPr lang="en-US"/>
              <a:t>Click to edit title</a:t>
            </a:r>
          </a:p>
        </p:txBody>
      </p:sp>
    </p:spTree>
    <p:extLst>
      <p:ext uri="{BB962C8B-B14F-4D97-AF65-F5344CB8AC3E}">
        <p14:creationId xmlns:p14="http://schemas.microsoft.com/office/powerpoint/2010/main" val="42709629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236589" y="209366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2" name="Picture Placeholder 2">
            <a:extLst>
              <a:ext uri="{FF2B5EF4-FFF2-40B4-BE49-F238E27FC236}">
                <a16:creationId xmlns:a16="http://schemas.microsoft.com/office/drawing/2014/main" id="{DD744560-430D-354D-BB47-D92DCD694038}"/>
              </a:ext>
            </a:extLst>
          </p:cNvPr>
          <p:cNvSpPr>
            <a:spLocks noGrp="1"/>
          </p:cNvSpPr>
          <p:nvPr>
            <p:ph type="pic" idx="19"/>
          </p:nvPr>
        </p:nvSpPr>
        <p:spPr>
          <a:xfrm>
            <a:off x="10189889"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83595"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686925" y="1969674"/>
            <a:ext cx="2999" cy="403962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662748" y="212326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1" name="Picture Placeholder 2">
            <a:extLst>
              <a:ext uri="{FF2B5EF4-FFF2-40B4-BE49-F238E27FC236}">
                <a16:creationId xmlns:a16="http://schemas.microsoft.com/office/drawing/2014/main" id="{BB09F4F3-94AA-7541-9310-3BC88E0BDCFF}"/>
              </a:ext>
            </a:extLst>
          </p:cNvPr>
          <p:cNvSpPr>
            <a:spLocks noGrp="1"/>
          </p:cNvSpPr>
          <p:nvPr>
            <p:ph type="pic" idx="18"/>
          </p:nvPr>
        </p:nvSpPr>
        <p:spPr>
          <a:xfrm>
            <a:off x="7616048" y="2226504"/>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223323"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946689" y="1969674"/>
            <a:ext cx="4447" cy="407138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3905496"/>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825335" y="209900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0" name="Picture Placeholder 2">
            <a:extLst>
              <a:ext uri="{FF2B5EF4-FFF2-40B4-BE49-F238E27FC236}">
                <a16:creationId xmlns:a16="http://schemas.microsoft.com/office/drawing/2014/main" id="{84C6FBCF-781A-F54D-A911-374E1D30921F}"/>
              </a:ext>
            </a:extLst>
          </p:cNvPr>
          <p:cNvSpPr>
            <a:spLocks noGrp="1"/>
          </p:cNvSpPr>
          <p:nvPr>
            <p:ph type="pic" idx="17"/>
          </p:nvPr>
        </p:nvSpPr>
        <p:spPr>
          <a:xfrm>
            <a:off x="4759090"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207016" y="1327429"/>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292568"/>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41427695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832055" y="-15735"/>
            <a:ext cx="835994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147006" y="69376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16446"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543643" y="698503"/>
            <a:ext cx="2999"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573165" y="723358"/>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156174"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803407" y="698503"/>
            <a:ext cx="4447"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496755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r>
              <a:rPr lang="en-US"/>
              <a:t>a</a:t>
            </a:r>
          </a:p>
          <a:p>
            <a:pPr lvl="0"/>
            <a:endParaRPr lang="en-US"/>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735752" y="69909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139867" y="2887665"/>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89147"/>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3835425"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41484994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Item A</a:t>
            </a:r>
          </a:p>
          <a:p>
            <a:pPr lvl="0"/>
            <a:r>
              <a:rPr lang="en-US"/>
              <a:t>Item B</a:t>
            </a:r>
          </a:p>
          <a:p>
            <a:pPr lvl="0"/>
            <a:endParaRPr lang="en-US"/>
          </a:p>
          <a:p>
            <a:pPr lvl="0"/>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30097933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9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Item A</a:t>
            </a:r>
          </a:p>
          <a:p>
            <a:pPr lvl="0"/>
            <a:r>
              <a:rPr lang="en-US"/>
              <a:t>Item B</a:t>
            </a:r>
          </a:p>
          <a:p>
            <a:pPr lvl="0"/>
            <a:endParaRPr lang="en-US"/>
          </a:p>
          <a:p>
            <a:pPr lvl="0"/>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
        <p:nvSpPr>
          <p:cNvPr id="19" name="Oval 18" descr="decorative background figure&#10;">
            <a:extLst>
              <a:ext uri="{FF2B5EF4-FFF2-40B4-BE49-F238E27FC236}">
                <a16:creationId xmlns:a16="http://schemas.microsoft.com/office/drawing/2014/main" id="{3B7446AA-6745-AA41-BF1E-8BB07CECAD15}"/>
              </a:ext>
            </a:extLst>
          </p:cNvPr>
          <p:cNvSpPr/>
          <p:nvPr userDrawn="1"/>
        </p:nvSpPr>
        <p:spPr>
          <a:xfrm>
            <a:off x="3871300" y="3983633"/>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descr="decorative background figure&#10;">
            <a:extLst>
              <a:ext uri="{FF2B5EF4-FFF2-40B4-BE49-F238E27FC236}">
                <a16:creationId xmlns:a16="http://schemas.microsoft.com/office/drawing/2014/main" id="{DB735123-8FBD-DC47-A212-6AC370F4AB6B}"/>
              </a:ext>
            </a:extLst>
          </p:cNvPr>
          <p:cNvSpPr/>
          <p:nvPr userDrawn="1"/>
        </p:nvSpPr>
        <p:spPr>
          <a:xfrm>
            <a:off x="5553546" y="400871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descr="decorative background figure&#10;">
            <a:extLst>
              <a:ext uri="{FF2B5EF4-FFF2-40B4-BE49-F238E27FC236}">
                <a16:creationId xmlns:a16="http://schemas.microsoft.com/office/drawing/2014/main" id="{936A860E-8B67-EA49-BB60-F1186AD2A8E8}"/>
              </a:ext>
            </a:extLst>
          </p:cNvPr>
          <p:cNvSpPr/>
          <p:nvPr userDrawn="1"/>
        </p:nvSpPr>
        <p:spPr>
          <a:xfrm>
            <a:off x="8918037" y="3987194"/>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endParaRPr>
          </a:p>
        </p:txBody>
      </p:sp>
      <p:sp>
        <p:nvSpPr>
          <p:cNvPr id="22" name="Oval 21" descr="decorative background figure&#10;">
            <a:extLst>
              <a:ext uri="{FF2B5EF4-FFF2-40B4-BE49-F238E27FC236}">
                <a16:creationId xmlns:a16="http://schemas.microsoft.com/office/drawing/2014/main" id="{E153EE21-60B0-6147-98BA-874163A1CF4E}"/>
              </a:ext>
            </a:extLst>
          </p:cNvPr>
          <p:cNvSpPr/>
          <p:nvPr userDrawn="1"/>
        </p:nvSpPr>
        <p:spPr>
          <a:xfrm>
            <a:off x="10614682" y="3980072"/>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Oval 22" descr="decorative background figure&#10;">
            <a:extLst>
              <a:ext uri="{FF2B5EF4-FFF2-40B4-BE49-F238E27FC236}">
                <a16:creationId xmlns:a16="http://schemas.microsoft.com/office/drawing/2014/main" id="{5B28E366-5AF6-BC4C-AE47-0DD12D900E51}"/>
              </a:ext>
            </a:extLst>
          </p:cNvPr>
          <p:cNvSpPr/>
          <p:nvPr userDrawn="1"/>
        </p:nvSpPr>
        <p:spPr>
          <a:xfrm>
            <a:off x="7235792" y="400515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Oval 23" descr="decorative background figure&#10;">
            <a:extLst>
              <a:ext uri="{FF2B5EF4-FFF2-40B4-BE49-F238E27FC236}">
                <a16:creationId xmlns:a16="http://schemas.microsoft.com/office/drawing/2014/main" id="{3B7446AA-6745-AA41-BF1E-8BB07CECAD15}"/>
              </a:ext>
            </a:extLst>
          </p:cNvPr>
          <p:cNvSpPr/>
          <p:nvPr userDrawn="1"/>
        </p:nvSpPr>
        <p:spPr>
          <a:xfrm>
            <a:off x="3871300" y="1420278"/>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Oval 24" descr="decorative background figure&#10;">
            <a:extLst>
              <a:ext uri="{FF2B5EF4-FFF2-40B4-BE49-F238E27FC236}">
                <a16:creationId xmlns:a16="http://schemas.microsoft.com/office/drawing/2014/main" id="{DB735123-8FBD-DC47-A212-6AC370F4AB6B}"/>
              </a:ext>
            </a:extLst>
          </p:cNvPr>
          <p:cNvSpPr/>
          <p:nvPr userDrawn="1"/>
        </p:nvSpPr>
        <p:spPr>
          <a:xfrm>
            <a:off x="5553546" y="144536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descr="decorative background figure&#10;">
            <a:extLst>
              <a:ext uri="{FF2B5EF4-FFF2-40B4-BE49-F238E27FC236}">
                <a16:creationId xmlns:a16="http://schemas.microsoft.com/office/drawing/2014/main" id="{936A860E-8B67-EA49-BB60-F1186AD2A8E8}"/>
              </a:ext>
            </a:extLst>
          </p:cNvPr>
          <p:cNvSpPr/>
          <p:nvPr userDrawn="1"/>
        </p:nvSpPr>
        <p:spPr>
          <a:xfrm>
            <a:off x="8918037" y="1423839"/>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endParaRPr>
          </a:p>
        </p:txBody>
      </p:sp>
      <p:sp>
        <p:nvSpPr>
          <p:cNvPr id="27" name="Oval 26" descr="decorative background figure&#10;">
            <a:extLst>
              <a:ext uri="{FF2B5EF4-FFF2-40B4-BE49-F238E27FC236}">
                <a16:creationId xmlns:a16="http://schemas.microsoft.com/office/drawing/2014/main" id="{E153EE21-60B0-6147-98BA-874163A1CF4E}"/>
              </a:ext>
            </a:extLst>
          </p:cNvPr>
          <p:cNvSpPr/>
          <p:nvPr userDrawn="1"/>
        </p:nvSpPr>
        <p:spPr>
          <a:xfrm>
            <a:off x="10614682" y="1416717"/>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Oval 27" descr="decorative background figure&#10;">
            <a:extLst>
              <a:ext uri="{FF2B5EF4-FFF2-40B4-BE49-F238E27FC236}">
                <a16:creationId xmlns:a16="http://schemas.microsoft.com/office/drawing/2014/main" id="{5B28E366-5AF6-BC4C-AE47-0DD12D900E51}"/>
              </a:ext>
            </a:extLst>
          </p:cNvPr>
          <p:cNvSpPr/>
          <p:nvPr userDrawn="1"/>
        </p:nvSpPr>
        <p:spPr>
          <a:xfrm>
            <a:off x="7235792" y="144180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539193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Rectangle 8" descr="Decorative background color">
            <a:extLst>
              <a:ext uri="{FF2B5EF4-FFF2-40B4-BE49-F238E27FC236}">
                <a16:creationId xmlns:a16="http://schemas.microsoft.com/office/drawing/2014/main" id="{06625071-30B2-9047-8DDD-AA931B7730B5}"/>
              </a:ext>
            </a:extLst>
          </p:cNvPr>
          <p:cNvSpPr/>
          <p:nvPr userDrawn="1"/>
        </p:nvSpPr>
        <p:spPr>
          <a:xfrm>
            <a:off x="0" y="0"/>
            <a:ext cx="4235116" cy="628850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2439913"/>
            <a:ext cx="3500854"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solidFill>
                  <a:schemeClr val="bg1"/>
                </a:solidFill>
              </a:defRPr>
            </a:lvl1pPr>
          </a:lstStyle>
          <a:p>
            <a:r>
              <a:rPr lang="en-US"/>
              <a:t>Click to edit Master title style</a:t>
            </a:r>
          </a:p>
        </p:txBody>
      </p:sp>
    </p:spTree>
    <p:extLst>
      <p:ext uri="{BB962C8B-B14F-4D97-AF65-F5344CB8AC3E}">
        <p14:creationId xmlns:p14="http://schemas.microsoft.com/office/powerpoint/2010/main" val="41984195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3921211" y="263612"/>
            <a:ext cx="4308389"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4" name="Picture Placeholder 2">
            <a:extLst>
              <a:ext uri="{FF2B5EF4-FFF2-40B4-BE49-F238E27FC236}">
                <a16:creationId xmlns:a16="http://schemas.microsoft.com/office/drawing/2014/main" id="{97746DE6-B4D1-6C45-8A51-AD8DE1656AAB}"/>
              </a:ext>
            </a:extLst>
          </p:cNvPr>
          <p:cNvSpPr>
            <a:spLocks noGrp="1"/>
          </p:cNvSpPr>
          <p:nvPr>
            <p:ph type="pic" idx="10"/>
          </p:nvPr>
        </p:nvSpPr>
        <p:spPr>
          <a:xfrm>
            <a:off x="8550876"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5" name="Picture Placeholder 2">
            <a:extLst>
              <a:ext uri="{FF2B5EF4-FFF2-40B4-BE49-F238E27FC236}">
                <a16:creationId xmlns:a16="http://schemas.microsoft.com/office/drawing/2014/main" id="{97746DE6-B4D1-6C45-8A51-AD8DE1656AAB}"/>
              </a:ext>
            </a:extLst>
          </p:cNvPr>
          <p:cNvSpPr>
            <a:spLocks noGrp="1"/>
          </p:cNvSpPr>
          <p:nvPr>
            <p:ph type="pic" idx="11"/>
          </p:nvPr>
        </p:nvSpPr>
        <p:spPr>
          <a:xfrm>
            <a:off x="210065"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38077263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115968F0-7824-CE48-B0E8-227D2BB57019}"/>
              </a:ext>
            </a:extLst>
          </p:cNvPr>
          <p:cNvGrpSpPr/>
          <p:nvPr userDrawn="1"/>
        </p:nvGrpSpPr>
        <p:grpSpPr>
          <a:xfrm>
            <a:off x="5547584" y="2511003"/>
            <a:ext cx="2564298" cy="2953921"/>
            <a:chOff x="6154682" y="2053067"/>
            <a:chExt cx="2564298" cy="2716777"/>
          </a:xfrm>
        </p:grpSpPr>
        <p:cxnSp>
          <p:nvCxnSpPr>
            <p:cNvPr id="71" name="Straight Connector 70"/>
            <p:cNvCxnSpPr>
              <a:cxnSpLocks/>
            </p:cNvCxnSpPr>
            <p:nvPr/>
          </p:nvCxnSpPr>
          <p:spPr>
            <a:xfrm>
              <a:off x="6154682" y="2911919"/>
              <a:ext cx="0" cy="185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6156961" y="2053067"/>
              <a:ext cx="2562019" cy="12402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68" name="Straight Connector 67"/>
          <p:cNvCxnSpPr>
            <a:cxnSpLocks/>
          </p:cNvCxnSpPr>
          <p:nvPr userDrawn="1"/>
        </p:nvCxnSpPr>
        <p:spPr>
          <a:xfrm>
            <a:off x="9960721" y="1529515"/>
            <a:ext cx="0" cy="3854833"/>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hasCustomPrompt="1"/>
          </p:nvPr>
        </p:nvSpPr>
        <p:spPr>
          <a:xfrm>
            <a:off x="241300" y="131038"/>
            <a:ext cx="10515600" cy="822324"/>
          </a:xfrm>
        </p:spPr>
        <p:txBody>
          <a:bodyPr/>
          <a:lstStyle>
            <a:lvl1pPr>
              <a:defRPr>
                <a:solidFill>
                  <a:schemeClr val="bg1"/>
                </a:solidFill>
              </a:defRPr>
            </a:lvl1pPr>
          </a:lstStyle>
          <a:p>
            <a:r>
              <a:rPr lang="en-US"/>
              <a:t>Click to edit title </a:t>
            </a:r>
          </a:p>
        </p:txBody>
      </p:sp>
      <p:sp>
        <p:nvSpPr>
          <p:cNvPr id="23" name="Rectangle 22"/>
          <p:cNvSpPr/>
          <p:nvPr/>
        </p:nvSpPr>
        <p:spPr>
          <a:xfrm>
            <a:off x="2638980" y="5269281"/>
            <a:ext cx="1463040" cy="6858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p:nvSpPr>
        <p:spPr>
          <a:xfrm>
            <a:off x="4091857" y="5270747"/>
            <a:ext cx="1463040" cy="6858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p:cNvSpPr/>
          <p:nvPr/>
        </p:nvSpPr>
        <p:spPr>
          <a:xfrm>
            <a:off x="5551738" y="5272594"/>
            <a:ext cx="1463040" cy="685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7015123" y="5272723"/>
            <a:ext cx="1463040" cy="685800"/>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p:cNvSpPr/>
          <p:nvPr/>
        </p:nvSpPr>
        <p:spPr>
          <a:xfrm>
            <a:off x="8473248" y="5272345"/>
            <a:ext cx="1463040" cy="6858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3" name="Group 32"/>
          <p:cNvGrpSpPr/>
          <p:nvPr userDrawn="1"/>
        </p:nvGrpSpPr>
        <p:grpSpPr>
          <a:xfrm>
            <a:off x="216594" y="5270747"/>
            <a:ext cx="11177819" cy="684333"/>
            <a:chOff x="546794" y="5270747"/>
            <a:chExt cx="11177819" cy="684333"/>
          </a:xfrm>
        </p:grpSpPr>
        <p:sp>
          <p:nvSpPr>
            <p:cNvPr id="5" name="Oval 4"/>
            <p:cNvSpPr/>
            <p:nvPr/>
          </p:nvSpPr>
          <p:spPr>
            <a:xfrm>
              <a:off x="1332571" y="5511887"/>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descr="decorative box"/>
            <p:cNvSpPr/>
            <p:nvPr/>
          </p:nvSpPr>
          <p:spPr>
            <a:xfrm>
              <a:off x="546794" y="5270747"/>
              <a:ext cx="2431340" cy="68433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ox"/>
            <p:cNvSpPr/>
            <p:nvPr/>
          </p:nvSpPr>
          <p:spPr>
            <a:xfrm>
              <a:off x="10261573" y="5272594"/>
              <a:ext cx="1463040" cy="682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Text Placeholder 25"/>
          <p:cNvSpPr>
            <a:spLocks noGrp="1"/>
          </p:cNvSpPr>
          <p:nvPr>
            <p:ph type="body" sz="quarter" idx="10" hasCustomPrompt="1"/>
          </p:nvPr>
        </p:nvSpPr>
        <p:spPr>
          <a:xfrm>
            <a:off x="393869" y="5373721"/>
            <a:ext cx="2025650"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2016-2019</a:t>
            </a:r>
          </a:p>
        </p:txBody>
      </p:sp>
      <p:sp>
        <p:nvSpPr>
          <p:cNvPr id="27" name="Text Placeholder 25"/>
          <p:cNvSpPr>
            <a:spLocks noGrp="1"/>
          </p:cNvSpPr>
          <p:nvPr>
            <p:ph type="body" sz="quarter" idx="11" hasCustomPrompt="1"/>
          </p:nvPr>
        </p:nvSpPr>
        <p:spPr>
          <a:xfrm>
            <a:off x="2828780" y="5376240"/>
            <a:ext cx="1078728"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2020</a:t>
            </a:r>
          </a:p>
        </p:txBody>
      </p:sp>
      <p:sp>
        <p:nvSpPr>
          <p:cNvPr id="28" name="Text Placeholder 25"/>
          <p:cNvSpPr>
            <a:spLocks noGrp="1"/>
          </p:cNvSpPr>
          <p:nvPr>
            <p:ph type="body" sz="quarter" idx="12" hasCustomPrompt="1"/>
          </p:nvPr>
        </p:nvSpPr>
        <p:spPr>
          <a:xfrm>
            <a:off x="4289094" y="5376240"/>
            <a:ext cx="1078728"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2021</a:t>
            </a:r>
          </a:p>
        </p:txBody>
      </p:sp>
      <p:sp>
        <p:nvSpPr>
          <p:cNvPr id="29" name="Text Placeholder 25"/>
          <p:cNvSpPr>
            <a:spLocks noGrp="1"/>
          </p:cNvSpPr>
          <p:nvPr>
            <p:ph type="body" sz="quarter" idx="13" hasCustomPrompt="1"/>
          </p:nvPr>
        </p:nvSpPr>
        <p:spPr>
          <a:xfrm>
            <a:off x="5748975" y="5373721"/>
            <a:ext cx="1078728" cy="546100"/>
          </a:xfrm>
        </p:spPr>
        <p:txBody>
          <a:bodyPr/>
          <a:lstStyle>
            <a:lvl1pPr marL="0" indent="0">
              <a:buNone/>
              <a:defRPr>
                <a:solidFill>
                  <a:schemeClr val="tx1"/>
                </a:solidFill>
              </a:defRPr>
            </a:lvl1pPr>
          </a:lstStyle>
          <a:p>
            <a:pPr algn="ctr"/>
            <a:r>
              <a:rPr lang="en-US" sz="2800" b="1">
                <a:latin typeface="Arial" panose="020B0604020202020204" pitchFamily="34" charset="0"/>
                <a:cs typeface="Arial" panose="020B0604020202020204" pitchFamily="34" charset="0"/>
              </a:rPr>
              <a:t>2022</a:t>
            </a:r>
          </a:p>
        </p:txBody>
      </p:sp>
      <p:sp>
        <p:nvSpPr>
          <p:cNvPr id="30" name="Text Placeholder 25"/>
          <p:cNvSpPr>
            <a:spLocks noGrp="1"/>
          </p:cNvSpPr>
          <p:nvPr>
            <p:ph type="body" sz="quarter" idx="14" hasCustomPrompt="1"/>
          </p:nvPr>
        </p:nvSpPr>
        <p:spPr>
          <a:xfrm>
            <a:off x="7209201" y="5376240"/>
            <a:ext cx="1078728" cy="546100"/>
          </a:xfrm>
        </p:spPr>
        <p:txBody>
          <a:bodyPr/>
          <a:lstStyle>
            <a:lvl1pPr marL="0" indent="0">
              <a:buNone/>
              <a:defRPr>
                <a:solidFill>
                  <a:schemeClr val="tx1"/>
                </a:solidFill>
              </a:defRPr>
            </a:lvl1pPr>
          </a:lstStyle>
          <a:p>
            <a:pPr algn="ctr"/>
            <a:r>
              <a:rPr lang="en-US" sz="2800" b="1">
                <a:latin typeface="Arial" panose="020B0604020202020204" pitchFamily="34" charset="0"/>
                <a:cs typeface="Arial" panose="020B0604020202020204" pitchFamily="34" charset="0"/>
              </a:rPr>
              <a:t>2023</a:t>
            </a:r>
          </a:p>
        </p:txBody>
      </p:sp>
      <p:sp>
        <p:nvSpPr>
          <p:cNvPr id="31" name="Text Placeholder 25"/>
          <p:cNvSpPr>
            <a:spLocks noGrp="1"/>
          </p:cNvSpPr>
          <p:nvPr>
            <p:ph type="body" sz="quarter" idx="15" hasCustomPrompt="1"/>
          </p:nvPr>
        </p:nvSpPr>
        <p:spPr>
          <a:xfrm>
            <a:off x="8667326" y="5376240"/>
            <a:ext cx="1078728" cy="546100"/>
          </a:xfrm>
        </p:spPr>
        <p:txBody>
          <a:bodyPr/>
          <a:lstStyle>
            <a:lvl1pPr marL="0" indent="0">
              <a:buNone/>
              <a:defRPr>
                <a:solidFill>
                  <a:schemeClr val="bg1"/>
                </a:solidFill>
              </a:defRPr>
            </a:lvl1pPr>
          </a:lstStyle>
          <a:p>
            <a:pPr algn="ctr"/>
            <a:r>
              <a:rPr lang="en-US" sz="2800" b="1">
                <a:latin typeface="Arial" panose="020B0604020202020204" pitchFamily="34" charset="0"/>
                <a:cs typeface="Arial" panose="020B0604020202020204" pitchFamily="34" charset="0"/>
              </a:rPr>
              <a:t>2024</a:t>
            </a:r>
          </a:p>
        </p:txBody>
      </p:sp>
      <p:sp>
        <p:nvSpPr>
          <p:cNvPr id="32" name="Text Placeholder 25"/>
          <p:cNvSpPr>
            <a:spLocks noGrp="1"/>
          </p:cNvSpPr>
          <p:nvPr>
            <p:ph type="body" sz="quarter" idx="16" hasCustomPrompt="1"/>
          </p:nvPr>
        </p:nvSpPr>
        <p:spPr>
          <a:xfrm>
            <a:off x="10116164" y="5376240"/>
            <a:ext cx="1078728" cy="546100"/>
          </a:xfrm>
        </p:spPr>
        <p:txBody>
          <a:bodyPr/>
          <a:lstStyle>
            <a:lvl1pPr marL="0" indent="0">
              <a:buNone/>
              <a:defRPr>
                <a:solidFill>
                  <a:schemeClr val="bg1"/>
                </a:solidFill>
              </a:defRPr>
            </a:lvl1pPr>
          </a:lstStyle>
          <a:p>
            <a:pPr algn="ctr"/>
            <a:r>
              <a:rPr lang="en-US" sz="2800" b="1">
                <a:latin typeface="Arial" panose="020B0604020202020204" pitchFamily="34" charset="0"/>
                <a:cs typeface="Arial" panose="020B0604020202020204" pitchFamily="34" charset="0"/>
              </a:rPr>
              <a:t>2025</a:t>
            </a:r>
          </a:p>
        </p:txBody>
      </p:sp>
      <p:grpSp>
        <p:nvGrpSpPr>
          <p:cNvPr id="34" name="Group 33">
            <a:extLst>
              <a:ext uri="{FF2B5EF4-FFF2-40B4-BE49-F238E27FC236}">
                <a16:creationId xmlns:a16="http://schemas.microsoft.com/office/drawing/2014/main" id="{BDD43F60-ADE2-C143-971B-E865BCB80AFE}"/>
              </a:ext>
            </a:extLst>
          </p:cNvPr>
          <p:cNvGrpSpPr/>
          <p:nvPr userDrawn="1"/>
        </p:nvGrpSpPr>
        <p:grpSpPr>
          <a:xfrm>
            <a:off x="1708443" y="1551805"/>
            <a:ext cx="2759489" cy="3688711"/>
            <a:chOff x="4495063" y="4697392"/>
            <a:chExt cx="2759489" cy="3688711"/>
          </a:xfrm>
        </p:grpSpPr>
        <p:sp>
          <p:nvSpPr>
            <p:cNvPr id="39" name="Rectangle 38"/>
            <p:cNvSpPr/>
            <p:nvPr/>
          </p:nvSpPr>
          <p:spPr>
            <a:xfrm>
              <a:off x="4500257" y="4697392"/>
              <a:ext cx="2754295" cy="118944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6" name="Straight Connector 35"/>
            <p:cNvCxnSpPr>
              <a:cxnSpLocks/>
            </p:cNvCxnSpPr>
            <p:nvPr/>
          </p:nvCxnSpPr>
          <p:spPr>
            <a:xfrm>
              <a:off x="4495063" y="5656590"/>
              <a:ext cx="0" cy="2729513"/>
            </a:xfrm>
            <a:prstGeom prst="line">
              <a:avLst/>
            </a:prstGeom>
            <a:ln>
              <a:solidFill>
                <a:srgbClr val="065D78"/>
              </a:solidFill>
            </a:ln>
          </p:spPr>
          <p:style>
            <a:lnRef idx="1">
              <a:schemeClr val="accent1"/>
            </a:lnRef>
            <a:fillRef idx="0">
              <a:schemeClr val="accent1"/>
            </a:fillRef>
            <a:effectRef idx="0">
              <a:schemeClr val="accent1"/>
            </a:effectRef>
            <a:fontRef idx="minor">
              <a:schemeClr val="tx1"/>
            </a:fontRef>
          </p:style>
        </p:cxnSp>
      </p:grpSp>
      <p:cxnSp>
        <p:nvCxnSpPr>
          <p:cNvPr id="41" name="Straight Connector 40"/>
          <p:cNvCxnSpPr/>
          <p:nvPr userDrawn="1"/>
        </p:nvCxnSpPr>
        <p:spPr>
          <a:xfrm>
            <a:off x="8479814" y="4272442"/>
            <a:ext cx="0" cy="1017636"/>
          </a:xfrm>
          <a:prstGeom prst="line">
            <a:avLst/>
          </a:prstGeom>
          <a:ln>
            <a:solidFill>
              <a:srgbClr val="BE5318"/>
            </a:solidFill>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BAD108C4-086E-CF48-906B-0A21F032FDED}"/>
              </a:ext>
            </a:extLst>
          </p:cNvPr>
          <p:cNvGrpSpPr/>
          <p:nvPr userDrawn="1"/>
        </p:nvGrpSpPr>
        <p:grpSpPr>
          <a:xfrm>
            <a:off x="2000324" y="3169585"/>
            <a:ext cx="2740196" cy="2070931"/>
            <a:chOff x="2955259" y="2051096"/>
            <a:chExt cx="2740196" cy="2070931"/>
          </a:xfrm>
        </p:grpSpPr>
        <p:cxnSp>
          <p:nvCxnSpPr>
            <p:cNvPr id="43" name="Straight Connector 42"/>
            <p:cNvCxnSpPr>
              <a:cxnSpLocks/>
            </p:cNvCxnSpPr>
            <p:nvPr/>
          </p:nvCxnSpPr>
          <p:spPr>
            <a:xfrm>
              <a:off x="2956646" y="2457447"/>
              <a:ext cx="0" cy="1664580"/>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84292576-998A-114C-9A8B-2B2C34B22552}"/>
                </a:ext>
              </a:extLst>
            </p:cNvPr>
            <p:cNvSpPr/>
            <p:nvPr/>
          </p:nvSpPr>
          <p:spPr>
            <a:xfrm>
              <a:off x="2955259" y="2051096"/>
              <a:ext cx="2740196" cy="432408"/>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0" name="Group 49">
            <a:extLst>
              <a:ext uri="{FF2B5EF4-FFF2-40B4-BE49-F238E27FC236}">
                <a16:creationId xmlns:a16="http://schemas.microsoft.com/office/drawing/2014/main" id="{845A45BB-FCF2-744F-A5CF-410118840709}"/>
              </a:ext>
            </a:extLst>
          </p:cNvPr>
          <p:cNvGrpSpPr/>
          <p:nvPr/>
        </p:nvGrpSpPr>
        <p:grpSpPr>
          <a:xfrm>
            <a:off x="204819" y="3897958"/>
            <a:ext cx="1341543" cy="1379015"/>
            <a:chOff x="166263" y="2118168"/>
            <a:chExt cx="1341543" cy="1379015"/>
          </a:xfrm>
        </p:grpSpPr>
        <p:sp>
          <p:nvSpPr>
            <p:cNvPr id="53" name="Rectangle 52"/>
            <p:cNvSpPr/>
            <p:nvPr/>
          </p:nvSpPr>
          <p:spPr>
            <a:xfrm>
              <a:off x="166263" y="2118168"/>
              <a:ext cx="1341543" cy="84025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4" name="Straight Connector 53"/>
            <p:cNvCxnSpPr/>
            <p:nvPr/>
          </p:nvCxnSpPr>
          <p:spPr>
            <a:xfrm>
              <a:off x="179997" y="2326597"/>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9959755" y="1510345"/>
            <a:ext cx="2070012" cy="109302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58" name="Group 57">
            <a:extLst>
              <a:ext uri="{FF2B5EF4-FFF2-40B4-BE49-F238E27FC236}">
                <a16:creationId xmlns:a16="http://schemas.microsoft.com/office/drawing/2014/main" id="{381EE92A-73AA-8C4E-8B0D-4237B3EF8E7A}"/>
              </a:ext>
            </a:extLst>
          </p:cNvPr>
          <p:cNvGrpSpPr/>
          <p:nvPr userDrawn="1"/>
        </p:nvGrpSpPr>
        <p:grpSpPr>
          <a:xfrm>
            <a:off x="2629614" y="4077441"/>
            <a:ext cx="2746905" cy="1170586"/>
            <a:chOff x="3128209" y="4344516"/>
            <a:chExt cx="2746905" cy="1170586"/>
          </a:xfrm>
        </p:grpSpPr>
        <p:cxnSp>
          <p:nvCxnSpPr>
            <p:cNvPr id="59" name="Straight Connector 58">
              <a:extLst>
                <a:ext uri="{FF2B5EF4-FFF2-40B4-BE49-F238E27FC236}">
                  <a16:creationId xmlns:a16="http://schemas.microsoft.com/office/drawing/2014/main" id="{7BAE917C-C84F-AA41-8D48-32E0D761F2B4}"/>
                </a:ext>
              </a:extLst>
            </p:cNvPr>
            <p:cNvCxnSpPr/>
            <p:nvPr/>
          </p:nvCxnSpPr>
          <p:spPr>
            <a:xfrm>
              <a:off x="3128209" y="4344516"/>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3134918" y="4344516"/>
              <a:ext cx="2740196" cy="87204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8478967" y="4250267"/>
            <a:ext cx="2872134" cy="909594"/>
          </a:xfrm>
          <a:prstGeom prst="rect">
            <a:avLst/>
          </a:prstGeom>
          <a:solidFill>
            <a:srgbClr val="BE53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Text Placeholder 75"/>
          <p:cNvSpPr>
            <a:spLocks noGrp="1"/>
          </p:cNvSpPr>
          <p:nvPr>
            <p:ph type="body" sz="quarter" idx="17"/>
          </p:nvPr>
        </p:nvSpPr>
        <p:spPr>
          <a:xfrm>
            <a:off x="1814703" y="1706064"/>
            <a:ext cx="2521099" cy="819771"/>
          </a:xfrm>
        </p:spPr>
        <p:txBody>
          <a:bodyPr>
            <a:normAutofit/>
          </a:bodyPr>
          <a:lstStyle>
            <a:lvl1pPr marL="0" indent="0">
              <a:buNone/>
              <a:defRPr sz="2000">
                <a:solidFill>
                  <a:schemeClr val="bg1"/>
                </a:solidFill>
              </a:defRPr>
            </a:lvl1pPr>
          </a:lstStyle>
          <a:p>
            <a:pPr lvl="0"/>
            <a:r>
              <a:rPr lang="en-US"/>
              <a:t>Edit Master text styles</a:t>
            </a:r>
          </a:p>
        </p:txBody>
      </p:sp>
      <p:sp>
        <p:nvSpPr>
          <p:cNvPr id="77" name="Text Placeholder 75"/>
          <p:cNvSpPr>
            <a:spLocks noGrp="1"/>
          </p:cNvSpPr>
          <p:nvPr>
            <p:ph type="body" sz="quarter" idx="18"/>
          </p:nvPr>
        </p:nvSpPr>
        <p:spPr>
          <a:xfrm>
            <a:off x="5644486" y="2639647"/>
            <a:ext cx="2338846" cy="819771"/>
          </a:xfrm>
        </p:spPr>
        <p:txBody>
          <a:bodyPr>
            <a:normAutofit/>
          </a:bodyPr>
          <a:lstStyle>
            <a:lvl1pPr marL="0" indent="0">
              <a:buNone/>
              <a:defRPr sz="2000">
                <a:solidFill>
                  <a:schemeClr val="bg1"/>
                </a:solidFill>
              </a:defRPr>
            </a:lvl1pPr>
          </a:lstStyle>
          <a:p>
            <a:pPr lvl="0"/>
            <a:r>
              <a:rPr lang="en-US"/>
              <a:t>Edit Master text styles</a:t>
            </a:r>
          </a:p>
        </p:txBody>
      </p:sp>
      <p:sp>
        <p:nvSpPr>
          <p:cNvPr id="78" name="Text Placeholder 75"/>
          <p:cNvSpPr>
            <a:spLocks noGrp="1"/>
          </p:cNvSpPr>
          <p:nvPr>
            <p:ph type="body" sz="quarter" idx="19"/>
          </p:nvPr>
        </p:nvSpPr>
        <p:spPr>
          <a:xfrm>
            <a:off x="2044586" y="3233963"/>
            <a:ext cx="2521099" cy="341974"/>
          </a:xfrm>
        </p:spPr>
        <p:txBody>
          <a:bodyPr>
            <a:normAutofit/>
          </a:bodyPr>
          <a:lstStyle>
            <a:lvl1pPr marL="0" indent="0">
              <a:buNone/>
              <a:defRPr sz="2000">
                <a:solidFill>
                  <a:schemeClr val="bg1"/>
                </a:solidFill>
              </a:defRPr>
            </a:lvl1pPr>
          </a:lstStyle>
          <a:p>
            <a:pPr lvl="0"/>
            <a:r>
              <a:rPr lang="en-US"/>
              <a:t>Edit Master text</a:t>
            </a:r>
          </a:p>
        </p:txBody>
      </p:sp>
      <p:sp>
        <p:nvSpPr>
          <p:cNvPr id="79" name="Text Placeholder 75"/>
          <p:cNvSpPr>
            <a:spLocks noGrp="1"/>
          </p:cNvSpPr>
          <p:nvPr>
            <p:ph type="body" sz="quarter" idx="20"/>
          </p:nvPr>
        </p:nvSpPr>
        <p:spPr>
          <a:xfrm>
            <a:off x="2745871" y="4250267"/>
            <a:ext cx="2521099" cy="341974"/>
          </a:xfrm>
        </p:spPr>
        <p:txBody>
          <a:bodyPr>
            <a:normAutofit/>
          </a:bodyPr>
          <a:lstStyle>
            <a:lvl1pPr marL="0" indent="0">
              <a:buNone/>
              <a:defRPr sz="2000">
                <a:solidFill>
                  <a:schemeClr val="bg1"/>
                </a:solidFill>
              </a:defRPr>
            </a:lvl1pPr>
          </a:lstStyle>
          <a:p>
            <a:pPr lvl="0"/>
            <a:r>
              <a:rPr lang="en-US"/>
              <a:t>Edit Master text</a:t>
            </a:r>
          </a:p>
        </p:txBody>
      </p:sp>
      <p:sp>
        <p:nvSpPr>
          <p:cNvPr id="80" name="Text Placeholder 75"/>
          <p:cNvSpPr>
            <a:spLocks noGrp="1"/>
          </p:cNvSpPr>
          <p:nvPr>
            <p:ph type="body" sz="quarter" idx="21" hasCustomPrompt="1"/>
          </p:nvPr>
        </p:nvSpPr>
        <p:spPr>
          <a:xfrm>
            <a:off x="218553" y="4049583"/>
            <a:ext cx="1327809" cy="542658"/>
          </a:xfrm>
        </p:spPr>
        <p:txBody>
          <a:bodyPr>
            <a:normAutofit/>
          </a:bodyPr>
          <a:lstStyle>
            <a:lvl1pPr marL="0" indent="0">
              <a:buNone/>
              <a:defRPr sz="2000">
                <a:solidFill>
                  <a:schemeClr val="bg1"/>
                </a:solidFill>
              </a:defRPr>
            </a:lvl1pPr>
          </a:lstStyle>
          <a:p>
            <a:pPr lvl="0"/>
            <a:r>
              <a:rPr lang="en-US"/>
              <a:t>Edit text</a:t>
            </a:r>
          </a:p>
        </p:txBody>
      </p:sp>
      <p:sp>
        <p:nvSpPr>
          <p:cNvPr id="81" name="Text Placeholder 75"/>
          <p:cNvSpPr>
            <a:spLocks noGrp="1"/>
          </p:cNvSpPr>
          <p:nvPr>
            <p:ph type="body" sz="quarter" idx="22" hasCustomPrompt="1"/>
          </p:nvPr>
        </p:nvSpPr>
        <p:spPr>
          <a:xfrm>
            <a:off x="8549590" y="3978938"/>
            <a:ext cx="2645302" cy="793500"/>
          </a:xfrm>
        </p:spPr>
        <p:txBody>
          <a:bodyPr>
            <a:normAutofit/>
          </a:bodyPr>
          <a:lstStyle>
            <a:lvl1pPr marL="0" indent="0">
              <a:buNone/>
              <a:defRPr sz="2000">
                <a:solidFill>
                  <a:schemeClr val="bg1"/>
                </a:solidFill>
              </a:defRPr>
            </a:lvl1pPr>
          </a:lstStyle>
          <a:p>
            <a:pPr lvl="0"/>
            <a:r>
              <a:rPr lang="en-US"/>
              <a:t>Edit text</a:t>
            </a:r>
          </a:p>
        </p:txBody>
      </p:sp>
      <p:sp>
        <p:nvSpPr>
          <p:cNvPr id="82" name="Text Placeholder 75"/>
          <p:cNvSpPr>
            <a:spLocks noGrp="1"/>
          </p:cNvSpPr>
          <p:nvPr>
            <p:ph type="body" sz="quarter" idx="23" hasCustomPrompt="1"/>
          </p:nvPr>
        </p:nvSpPr>
        <p:spPr>
          <a:xfrm>
            <a:off x="10057348" y="1655647"/>
            <a:ext cx="1863093" cy="490256"/>
          </a:xfrm>
        </p:spPr>
        <p:txBody>
          <a:bodyPr>
            <a:normAutofit/>
          </a:bodyPr>
          <a:lstStyle>
            <a:lvl1pPr marL="0" indent="0">
              <a:buNone/>
              <a:defRPr sz="2000">
                <a:solidFill>
                  <a:schemeClr val="bg1"/>
                </a:solidFill>
              </a:defRPr>
            </a:lvl1pPr>
          </a:lstStyle>
          <a:p>
            <a:pPr lvl="0"/>
            <a:r>
              <a:rPr lang="en-US"/>
              <a:t>Edit text</a:t>
            </a:r>
          </a:p>
        </p:txBody>
      </p:sp>
      <p:sp>
        <p:nvSpPr>
          <p:cNvPr id="83" name="Rectangle 82"/>
          <p:cNvSpPr/>
          <p:nvPr userDrawn="1"/>
        </p:nvSpPr>
        <p:spPr>
          <a:xfrm>
            <a:off x="9960721" y="2743526"/>
            <a:ext cx="2081746" cy="97739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84" name="Text Placeholder 75"/>
          <p:cNvSpPr>
            <a:spLocks noGrp="1"/>
          </p:cNvSpPr>
          <p:nvPr>
            <p:ph type="body" sz="quarter" idx="24" hasCustomPrompt="1"/>
          </p:nvPr>
        </p:nvSpPr>
        <p:spPr>
          <a:xfrm>
            <a:off x="10049507" y="2636108"/>
            <a:ext cx="1863093" cy="490256"/>
          </a:xfrm>
        </p:spPr>
        <p:txBody>
          <a:bodyPr>
            <a:normAutofit/>
          </a:bodyPr>
          <a:lstStyle>
            <a:lvl1pPr marL="0" indent="0">
              <a:buNone/>
              <a:defRPr sz="2000">
                <a:solidFill>
                  <a:schemeClr val="bg1"/>
                </a:solidFill>
              </a:defRPr>
            </a:lvl1pPr>
          </a:lstStyle>
          <a:p>
            <a:pPr lvl="0"/>
            <a:r>
              <a:rPr lang="en-US"/>
              <a:t>Edit text</a:t>
            </a:r>
          </a:p>
        </p:txBody>
      </p:sp>
      <p:sp>
        <p:nvSpPr>
          <p:cNvPr id="85" name="Text Placeholder 75"/>
          <p:cNvSpPr>
            <a:spLocks noGrp="1"/>
          </p:cNvSpPr>
          <p:nvPr>
            <p:ph type="body" sz="quarter" idx="25" hasCustomPrompt="1"/>
          </p:nvPr>
        </p:nvSpPr>
        <p:spPr>
          <a:xfrm>
            <a:off x="179777" y="3439263"/>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6" name="Text Placeholder 75"/>
          <p:cNvSpPr>
            <a:spLocks noGrp="1"/>
          </p:cNvSpPr>
          <p:nvPr>
            <p:ph type="body" sz="quarter" idx="26" hasCustomPrompt="1"/>
          </p:nvPr>
        </p:nvSpPr>
        <p:spPr>
          <a:xfrm>
            <a:off x="2000324" y="2805625"/>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7" name="Text Placeholder 75"/>
          <p:cNvSpPr>
            <a:spLocks noGrp="1"/>
          </p:cNvSpPr>
          <p:nvPr>
            <p:ph type="body" sz="quarter" idx="27" hasCustomPrompt="1"/>
          </p:nvPr>
        </p:nvSpPr>
        <p:spPr>
          <a:xfrm>
            <a:off x="1713637" y="1194063"/>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8" name="Text Placeholder 75"/>
          <p:cNvSpPr>
            <a:spLocks noGrp="1"/>
          </p:cNvSpPr>
          <p:nvPr>
            <p:ph type="body" sz="quarter" idx="28" hasCustomPrompt="1"/>
          </p:nvPr>
        </p:nvSpPr>
        <p:spPr>
          <a:xfrm>
            <a:off x="2636181" y="3729784"/>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9" name="Text Placeholder 75"/>
          <p:cNvSpPr>
            <a:spLocks noGrp="1"/>
          </p:cNvSpPr>
          <p:nvPr>
            <p:ph type="body" sz="quarter" idx="29" hasCustomPrompt="1"/>
          </p:nvPr>
        </p:nvSpPr>
        <p:spPr>
          <a:xfrm>
            <a:off x="5543001" y="2143552"/>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90" name="Text Placeholder 75"/>
          <p:cNvSpPr>
            <a:spLocks noGrp="1"/>
          </p:cNvSpPr>
          <p:nvPr>
            <p:ph type="body" sz="quarter" idx="30" hasCustomPrompt="1"/>
          </p:nvPr>
        </p:nvSpPr>
        <p:spPr>
          <a:xfrm>
            <a:off x="8478163" y="3467876"/>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91" name="Text Placeholder 75"/>
          <p:cNvSpPr>
            <a:spLocks noGrp="1"/>
          </p:cNvSpPr>
          <p:nvPr>
            <p:ph type="body" sz="quarter" idx="31" hasCustomPrompt="1"/>
          </p:nvPr>
        </p:nvSpPr>
        <p:spPr>
          <a:xfrm>
            <a:off x="9505729" y="1123895"/>
            <a:ext cx="1327809" cy="542658"/>
          </a:xfrm>
        </p:spPr>
        <p:txBody>
          <a:bodyPr>
            <a:normAutofit/>
          </a:bodyPr>
          <a:lstStyle>
            <a:lvl1pPr marL="0" indent="0">
              <a:buNone/>
              <a:defRPr sz="2000">
                <a:solidFill>
                  <a:schemeClr val="tx1"/>
                </a:solidFill>
              </a:defRPr>
            </a:lvl1pPr>
          </a:lstStyle>
          <a:p>
            <a:pPr lvl="0"/>
            <a:r>
              <a:rPr lang="en-US"/>
              <a:t>Edit text</a:t>
            </a:r>
          </a:p>
        </p:txBody>
      </p:sp>
    </p:spTree>
    <p:extLst>
      <p:ext uri="{BB962C8B-B14F-4D97-AF65-F5344CB8AC3E}">
        <p14:creationId xmlns:p14="http://schemas.microsoft.com/office/powerpoint/2010/main" val="24678683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1811656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CC309A-CBBC-2648-886D-EBCB9D79A8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27ED91D-49BC-654C-9429-D1308FA727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descr="Decorative background color">
            <a:extLst>
              <a:ext uri="{FF2B5EF4-FFF2-40B4-BE49-F238E27FC236}">
                <a16:creationId xmlns:a16="http://schemas.microsoft.com/office/drawing/2014/main" id="{B32A98B8-AD84-CF42-833E-9F22DB7E5F91}"/>
              </a:ext>
            </a:extLst>
          </p:cNvPr>
          <p:cNvGrpSpPr/>
          <p:nvPr userDrawn="1"/>
        </p:nvGrpSpPr>
        <p:grpSpPr>
          <a:xfrm>
            <a:off x="-162839" y="6262288"/>
            <a:ext cx="12517677" cy="595713"/>
            <a:chOff x="0" y="5283508"/>
            <a:chExt cx="12517677" cy="595713"/>
          </a:xfrm>
        </p:grpSpPr>
        <p:sp>
          <p:nvSpPr>
            <p:cNvPr id="8" name="Parallelogram 7">
              <a:extLst>
                <a:ext uri="{FF2B5EF4-FFF2-40B4-BE49-F238E27FC236}">
                  <a16:creationId xmlns:a16="http://schemas.microsoft.com/office/drawing/2014/main" id="{19D5FBCE-1707-4941-AC99-E93D70A5855A}"/>
                </a:ext>
              </a:extLst>
            </p:cNvPr>
            <p:cNvSpPr/>
            <p:nvPr userDrawn="1"/>
          </p:nvSpPr>
          <p:spPr>
            <a:xfrm>
              <a:off x="0" y="5283509"/>
              <a:ext cx="4201438" cy="595712"/>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arallelogram 8">
              <a:extLst>
                <a:ext uri="{FF2B5EF4-FFF2-40B4-BE49-F238E27FC236}">
                  <a16:creationId xmlns:a16="http://schemas.microsoft.com/office/drawing/2014/main" id="{B673DEE8-F5F5-DF45-B1B7-0E4CF236A879}"/>
                </a:ext>
              </a:extLst>
            </p:cNvPr>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Parallelogram 9">
              <a:extLst>
                <a:ext uri="{FF2B5EF4-FFF2-40B4-BE49-F238E27FC236}">
                  <a16:creationId xmlns:a16="http://schemas.microsoft.com/office/drawing/2014/main" id="{283325AD-7B81-6A4A-9C63-C0140B29B606}"/>
                </a:ext>
              </a:extLst>
            </p:cNvPr>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1" name="Picture 10" descr="CalRecycle Logo">
            <a:extLst>
              <a:ext uri="{FF2B5EF4-FFF2-40B4-BE49-F238E27FC236}">
                <a16:creationId xmlns:a16="http://schemas.microsoft.com/office/drawing/2014/main" id="{BA16826E-4C0F-D542-A086-E48D3BA5EF11}"/>
              </a:ext>
            </a:extLst>
          </p:cNvPr>
          <p:cNvPicPr>
            <a:picLocks noChangeAspect="1"/>
          </p:cNvPicPr>
          <p:nvPr userDrawn="1"/>
        </p:nvPicPr>
        <p:blipFill>
          <a:blip r:embed="rId28"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4074683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63" r:id="rId6"/>
    <p:sldLayoutId id="2147483666" r:id="rId7"/>
    <p:sldLayoutId id="2147483681" r:id="rId8"/>
    <p:sldLayoutId id="2147483665" r:id="rId9"/>
    <p:sldLayoutId id="2147483655" r:id="rId10"/>
    <p:sldLayoutId id="2147483686" r:id="rId11"/>
    <p:sldLayoutId id="2147483660" r:id="rId12"/>
    <p:sldLayoutId id="2147483683" r:id="rId13"/>
    <p:sldLayoutId id="2147483661" r:id="rId14"/>
    <p:sldLayoutId id="2147483657" r:id="rId15"/>
    <p:sldLayoutId id="2147483680" r:id="rId16"/>
    <p:sldLayoutId id="2147483684" r:id="rId17"/>
    <p:sldLayoutId id="2147483687" r:id="rId18"/>
    <p:sldLayoutId id="2147483664" r:id="rId19"/>
    <p:sldLayoutId id="2147483688" r:id="rId20"/>
    <p:sldLayoutId id="2147483658" r:id="rId21"/>
    <p:sldLayoutId id="2147483689" r:id="rId22"/>
    <p:sldLayoutId id="2147483659" r:id="rId23"/>
    <p:sldLayoutId id="2147483679" r:id="rId24"/>
    <p:sldLayoutId id="2147483682" r:id="rId25"/>
    <p:sldLayoutId id="2147483685" r:id="rId26"/>
  </p:sldLayoutIdLst>
  <p:hf hdr="0" ftr="0" dt="0"/>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jpeg"/><Relationship Id="rId7"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hyperlink" Target="https://www.calrecycle.ca.gov/organics/slcp/recordkeeping/implementationrecord"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C183D7F6-B498-43B3-948B-1728B52AA6E4}">
                <adec:decorative xmlns:adec="http://schemas.microsoft.com/office/drawing/2017/decorative" val="1"/>
              </a:ext>
            </a:extLst>
          </p:cNvPr>
          <p:cNvSpPr/>
          <p:nvPr/>
        </p:nvSpPr>
        <p:spPr>
          <a:xfrm>
            <a:off x="0" y="-3685"/>
            <a:ext cx="5021180" cy="6288505"/>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5"/>
          <p:cNvSpPr txBox="1">
            <a:spLocks noGrp="1"/>
          </p:cNvSpPr>
          <p:nvPr>
            <p:ph type="title"/>
          </p:nvPr>
        </p:nvSpPr>
        <p:spPr>
          <a:xfrm>
            <a:off x="266922" y="1207684"/>
            <a:ext cx="4487336" cy="1920526"/>
          </a:xfrm>
          <a:prstGeom prst="rect">
            <a:avLst/>
          </a:prstGeom>
          <a:noFill/>
        </p:spPr>
        <p:txBody>
          <a:bodyPr wrap="square" rtlCol="0">
            <a:spAutoFit/>
          </a:bodyPr>
          <a:lstStyle/>
          <a:p>
            <a:r>
              <a:rPr lang="en-US" dirty="0">
                <a:solidFill>
                  <a:schemeClr val="bg1"/>
                </a:solidFill>
              </a:rPr>
              <a:t>SB 1383 Model Implementation Record Tools</a:t>
            </a:r>
            <a:endParaRPr lang="en-US" cap="small" spc="100" dirty="0">
              <a:solidFill>
                <a:schemeClr val="bg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1CFA083E-152C-44D0-A98C-2320ADE4ADD4}"/>
              </a:ext>
            </a:extLst>
          </p:cNvPr>
          <p:cNvSpPr txBox="1"/>
          <p:nvPr/>
        </p:nvSpPr>
        <p:spPr>
          <a:xfrm>
            <a:off x="247785" y="4160677"/>
            <a:ext cx="4253877" cy="1323439"/>
          </a:xfrm>
          <a:prstGeom prst="rect">
            <a:avLst/>
          </a:prstGeom>
          <a:solidFill>
            <a:srgbClr val="002060"/>
          </a:solidFill>
        </p:spPr>
        <p:txBody>
          <a:bodyPr wrap="square">
            <a:spAutoFit/>
          </a:bodyPr>
          <a:lstStyle/>
          <a:p>
            <a:pPr algn="l"/>
            <a:r>
              <a:rPr lang="en-US" sz="2000" dirty="0">
                <a:solidFill>
                  <a:schemeClr val="bg1"/>
                </a:solidFill>
                <a:latin typeface="Arial" panose="020B0604020202020204" pitchFamily="34" charset="0"/>
                <a:cs typeface="Arial" panose="020B0604020202020204" pitchFamily="34" charset="0"/>
              </a:rPr>
              <a:t>Model Implementation Record Tool</a:t>
            </a:r>
          </a:p>
          <a:p>
            <a:pPr algn="l"/>
            <a:endParaRPr lang="en-US" sz="2000" dirty="0">
              <a:solidFill>
                <a:schemeClr val="bg1"/>
              </a:solidFill>
              <a:latin typeface="Arial" panose="020B0604020202020204" pitchFamily="34" charset="0"/>
              <a:cs typeface="Arial" panose="020B0604020202020204" pitchFamily="34" charset="0"/>
            </a:endParaRPr>
          </a:p>
          <a:p>
            <a:pPr algn="l"/>
            <a:r>
              <a:rPr lang="en-US" sz="2000" dirty="0">
                <a:solidFill>
                  <a:schemeClr val="bg1"/>
                </a:solidFill>
                <a:latin typeface="Arial" panose="020B0604020202020204" pitchFamily="34" charset="0"/>
                <a:cs typeface="Arial" panose="020B0604020202020204" pitchFamily="34" charset="0"/>
              </a:rPr>
              <a:t>Model Performance-Based </a:t>
            </a:r>
            <a:br>
              <a:rPr lang="en-US" sz="2000" dirty="0">
                <a:solidFill>
                  <a:schemeClr val="bg1"/>
                </a:solidFill>
                <a:latin typeface="Arial" panose="020B0604020202020204" pitchFamily="34" charset="0"/>
                <a:cs typeface="Arial" panose="020B0604020202020204" pitchFamily="34" charset="0"/>
              </a:rPr>
            </a:br>
            <a:r>
              <a:rPr lang="en-US" sz="2000" dirty="0">
                <a:solidFill>
                  <a:schemeClr val="bg1"/>
                </a:solidFill>
                <a:latin typeface="Arial" panose="020B0604020202020204" pitchFamily="34" charset="0"/>
                <a:cs typeface="Arial" panose="020B0604020202020204" pitchFamily="34" charset="0"/>
              </a:rPr>
              <a:t>Implementation Record Tool</a:t>
            </a:r>
          </a:p>
        </p:txBody>
      </p:sp>
      <p:pic>
        <p:nvPicPr>
          <p:cNvPr id="10" name="Picture 9">
            <a:extLst>
              <a:ext uri="{FF2B5EF4-FFF2-40B4-BE49-F238E27FC236}">
                <a16:creationId xmlns:a16="http://schemas.microsoft.com/office/drawing/2014/main" id="{B5F6A015-D791-46D5-B967-D3ED8A8C4974}"/>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6302" y="3820441"/>
            <a:ext cx="3516908" cy="2344605"/>
          </a:xfrm>
          <a:prstGeom prst="rect">
            <a:avLst/>
          </a:prstGeom>
          <a:ln w="76200">
            <a:solidFill>
              <a:schemeClr val="bg1"/>
            </a:solidFill>
            <a:miter lim="800000"/>
          </a:ln>
        </p:spPr>
      </p:pic>
      <p:pic>
        <p:nvPicPr>
          <p:cNvPr id="11" name="Picture 10">
            <a:extLst>
              <a:ext uri="{FF2B5EF4-FFF2-40B4-BE49-F238E27FC236}">
                <a16:creationId xmlns:a16="http://schemas.microsoft.com/office/drawing/2014/main" id="{7B88B903-33AD-4734-B2E6-7FCCF82202CB}"/>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35207" y="3820441"/>
            <a:ext cx="3516908" cy="2344605"/>
          </a:xfrm>
          <a:prstGeom prst="rect">
            <a:avLst/>
          </a:prstGeom>
          <a:ln w="76200">
            <a:solidFill>
              <a:schemeClr val="bg1"/>
            </a:solidFill>
            <a:miter lim="800000"/>
          </a:ln>
        </p:spPr>
      </p:pic>
      <p:pic>
        <p:nvPicPr>
          <p:cNvPr id="13" name="Picture 12" descr="Person typing on laptop">
            <a:extLst>
              <a:ext uri="{FF2B5EF4-FFF2-40B4-BE49-F238E27FC236}">
                <a16:creationId xmlns:a16="http://schemas.microsoft.com/office/drawing/2014/main" id="{2FC8AAD9-9E96-4C1D-9C01-9E01F03F6316}"/>
              </a:ext>
            </a:extLst>
          </p:cNvPr>
          <p:cNvPicPr>
            <a:picLocks noChangeAspect="1"/>
          </p:cNvPicPr>
          <p:nvPr/>
        </p:nvPicPr>
        <p:blipFill>
          <a:blip r:embed="rId5"/>
          <a:stretch>
            <a:fillRect/>
          </a:stretch>
        </p:blipFill>
        <p:spPr>
          <a:xfrm>
            <a:off x="5106302" y="73742"/>
            <a:ext cx="7045813" cy="3705919"/>
          </a:xfrm>
          <a:prstGeom prst="rect">
            <a:avLst/>
          </a:prstGeom>
          <a:ln w="76200">
            <a:solidFill>
              <a:schemeClr val="bg1"/>
            </a:solidFill>
            <a:miter lim="800000"/>
          </a:ln>
        </p:spPr>
      </p:pic>
    </p:spTree>
    <p:extLst>
      <p:ext uri="{BB962C8B-B14F-4D97-AF65-F5344CB8AC3E}">
        <p14:creationId xmlns:p14="http://schemas.microsoft.com/office/powerpoint/2010/main" val="2664983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C183D7F6-B498-43B3-948B-1728B52AA6E4}">
                <adec:decorative xmlns:adec="http://schemas.microsoft.com/office/drawing/2017/decorative" val="1"/>
              </a:ext>
            </a:extLst>
          </p:cNvPr>
          <p:cNvSpPr>
            <a:spLocks noGrp="1"/>
          </p:cNvSpPr>
          <p:nvPr>
            <p:ph type="sldNum" sz="quarter" idx="4294967295"/>
          </p:nvPr>
        </p:nvSpPr>
        <p:spPr>
          <a:xfrm>
            <a:off x="8610600" y="6356350"/>
            <a:ext cx="2743200" cy="365125"/>
          </a:xfrm>
        </p:spPr>
        <p:txBody>
          <a:bodyPr/>
          <a:lstStyle/>
          <a:p>
            <a:endParaRPr lang="en-US" dirty="0"/>
          </a:p>
        </p:txBody>
      </p:sp>
      <p:sp>
        <p:nvSpPr>
          <p:cNvPr id="12" name="Title 11">
            <a:extLst>
              <a:ext uri="{FF2B5EF4-FFF2-40B4-BE49-F238E27FC236}">
                <a16:creationId xmlns:a16="http://schemas.microsoft.com/office/drawing/2014/main" id="{5619218C-3DAA-452A-B25C-F493E6FE3A1B}"/>
              </a:ext>
            </a:extLst>
          </p:cNvPr>
          <p:cNvSpPr txBox="1">
            <a:spLocks noGrp="1"/>
          </p:cNvSpPr>
          <p:nvPr>
            <p:ph type="title" idx="4294967295"/>
          </p:nvPr>
        </p:nvSpPr>
        <p:spPr>
          <a:xfrm>
            <a:off x="440995" y="1386547"/>
            <a:ext cx="3601615" cy="2062103"/>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The SB 1383 regulations outline recordkeeping requirements for:</a:t>
            </a:r>
          </a:p>
        </p:txBody>
      </p:sp>
      <p:graphicFrame>
        <p:nvGraphicFramePr>
          <p:cNvPr id="6" name="Diagram 5" descr="The SB 1383 regulations outline recordkeeping requirements for jurisdictions, self-hauler of organic waste, food recovery, and transfer/processing facilities."/>
          <p:cNvGraphicFramePr/>
          <p:nvPr>
            <p:extLst>
              <p:ext uri="{D42A27DB-BD31-4B8C-83A1-F6EECF244321}">
                <p14:modId xmlns:p14="http://schemas.microsoft.com/office/powerpoint/2010/main" val="2349191181"/>
              </p:ext>
            </p:extLst>
          </p:nvPr>
        </p:nvGraphicFramePr>
        <p:xfrm>
          <a:off x="3792703" y="458770"/>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Arrow: Right 8">
            <a:extLst>
              <a:ext uri="{FF2B5EF4-FFF2-40B4-BE49-F238E27FC236}">
                <a16:creationId xmlns:a16="http://schemas.microsoft.com/office/drawing/2014/main" id="{A3F2CF12-5D86-4402-9E5C-8261232B600C}"/>
              </a:ext>
              <a:ext uri="{C183D7F6-B498-43B3-948B-1728B52AA6E4}">
                <adec:decorative xmlns:adec="http://schemas.microsoft.com/office/drawing/2017/decorative" val="1"/>
              </a:ext>
            </a:extLst>
          </p:cNvPr>
          <p:cNvSpPr/>
          <p:nvPr/>
        </p:nvSpPr>
        <p:spPr>
          <a:xfrm>
            <a:off x="4042610" y="1058136"/>
            <a:ext cx="685800" cy="493752"/>
          </a:xfrm>
          <a:prstGeom prst="rightArrow">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endParaRPr>
          </a:p>
        </p:txBody>
      </p:sp>
      <p:pic>
        <p:nvPicPr>
          <p:cNvPr id="14" name="Picture 13">
            <a:extLst>
              <a:ext uri="{FF2B5EF4-FFF2-40B4-BE49-F238E27FC236}">
                <a16:creationId xmlns:a16="http://schemas.microsoft.com/office/drawing/2014/main" id="{61D3D370-9C6F-4AF1-9CAD-A93D1A0AE598}"/>
              </a:ext>
              <a:ext uri="{C183D7F6-B498-43B3-948B-1728B52AA6E4}">
                <adec:decorative xmlns:adec="http://schemas.microsoft.com/office/drawing/2017/decorative" val="1"/>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29026"/>
          <a:stretch/>
        </p:blipFill>
        <p:spPr>
          <a:xfrm>
            <a:off x="1015481" y="3613991"/>
            <a:ext cx="1964206" cy="1769694"/>
          </a:xfrm>
          <a:prstGeom prst="rect">
            <a:avLst/>
          </a:prstGeom>
        </p:spPr>
      </p:pic>
      <p:sp>
        <p:nvSpPr>
          <p:cNvPr id="11" name="TextBox 10">
            <a:extLst>
              <a:ext uri="{FF2B5EF4-FFF2-40B4-BE49-F238E27FC236}">
                <a16:creationId xmlns:a16="http://schemas.microsoft.com/office/drawing/2014/main" id="{FA433DDF-2947-4AED-8598-632417EED261}"/>
              </a:ext>
              <a:ext uri="{C183D7F6-B498-43B3-948B-1728B52AA6E4}">
                <adec:decorative xmlns:adec="http://schemas.microsoft.com/office/drawing/2017/decorative" val="1"/>
              </a:ext>
            </a:extLst>
          </p:cNvPr>
          <p:cNvSpPr txBox="1"/>
          <p:nvPr/>
        </p:nvSpPr>
        <p:spPr>
          <a:xfrm>
            <a:off x="182880" y="6400800"/>
            <a:ext cx="351693" cy="369332"/>
          </a:xfrm>
          <a:prstGeom prst="rect">
            <a:avLst/>
          </a:prstGeom>
          <a:noFill/>
        </p:spPr>
        <p:txBody>
          <a:bodyPr wrap="square" rtlCol="0">
            <a:spAutoFit/>
          </a:bodyPr>
          <a:lstStyle/>
          <a:p>
            <a:r>
              <a:rPr lang="en-US" dirty="0"/>
              <a:t>3</a:t>
            </a:r>
          </a:p>
        </p:txBody>
      </p:sp>
    </p:spTree>
    <p:extLst>
      <p:ext uri="{BB962C8B-B14F-4D97-AF65-F5344CB8AC3E}">
        <p14:creationId xmlns:p14="http://schemas.microsoft.com/office/powerpoint/2010/main" val="3986380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0" dirty="0">
                <a:solidFill>
                  <a:schemeClr val="accent6">
                    <a:lumMod val="50000"/>
                  </a:schemeClr>
                </a:solidFill>
              </a:rPr>
              <a:t>Implementation Record and Recordkeeping Requirements</a:t>
            </a:r>
          </a:p>
        </p:txBody>
      </p:sp>
      <p:sp>
        <p:nvSpPr>
          <p:cNvPr id="4" name="Content Placeholder 3">
            <a:extLst>
              <a:ext uri="{FF2B5EF4-FFF2-40B4-BE49-F238E27FC236}">
                <a16:creationId xmlns:a16="http://schemas.microsoft.com/office/drawing/2014/main" id="{EC17DD27-B9BC-4E3C-AD13-3D517FE399E6}"/>
              </a:ext>
            </a:extLst>
          </p:cNvPr>
          <p:cNvSpPr>
            <a:spLocks noGrp="1"/>
          </p:cNvSpPr>
          <p:nvPr>
            <p:ph idx="1"/>
          </p:nvPr>
        </p:nvSpPr>
        <p:spPr>
          <a:xfrm>
            <a:off x="579783" y="1969475"/>
            <a:ext cx="8206410" cy="3851031"/>
          </a:xfrm>
        </p:spPr>
        <p:txBody>
          <a:bodyPr vert="horz" lIns="91440" tIns="45720" rIns="91440" bIns="45720" rtlCol="0" anchor="t">
            <a:normAutofit fontScale="77500" lnSpcReduction="20000"/>
          </a:bodyPr>
          <a:lstStyle/>
          <a:p>
            <a:pPr>
              <a:buNone/>
            </a:pPr>
            <a:r>
              <a:rPr lang="en-US" sz="3200" b="1" dirty="0">
                <a:solidFill>
                  <a:srgbClr val="000000"/>
                </a:solidFill>
                <a:ea typeface="+mn-lt"/>
                <a:cs typeface="+mn-lt"/>
              </a:rPr>
              <a:t>Maintain all required records within the Implementation Record ( 14 CCR Section 18995.2)</a:t>
            </a:r>
            <a:br>
              <a:rPr lang="en-US" sz="3200" dirty="0">
                <a:solidFill>
                  <a:srgbClr val="000000"/>
                </a:solidFill>
                <a:ea typeface="+mn-lt"/>
                <a:cs typeface="+mn-lt"/>
              </a:rPr>
            </a:br>
            <a:endParaRPr lang="en-US" sz="3200" dirty="0">
              <a:solidFill>
                <a:srgbClr val="000000"/>
              </a:solidFill>
            </a:endParaRPr>
          </a:p>
          <a:p>
            <a:pPr lvl="1">
              <a:lnSpc>
                <a:spcPct val="150000"/>
              </a:lnSpc>
              <a:buFont typeface="Arial" pitchFamily="34" charset="0"/>
              <a:buChar char="•"/>
            </a:pPr>
            <a:r>
              <a:rPr lang="en-US" sz="2800" dirty="0">
                <a:solidFill>
                  <a:srgbClr val="000000"/>
                </a:solidFill>
                <a:ea typeface="+mn-lt"/>
                <a:cs typeface="+mn-lt"/>
              </a:rPr>
              <a:t>Physical or electronic in one central location</a:t>
            </a:r>
          </a:p>
          <a:p>
            <a:pPr lvl="1">
              <a:lnSpc>
                <a:spcPct val="150000"/>
              </a:lnSpc>
              <a:buFont typeface="Arial" pitchFamily="34" charset="0"/>
              <a:buChar char="•"/>
            </a:pPr>
            <a:r>
              <a:rPr lang="en-US" sz="2800" dirty="0">
                <a:solidFill>
                  <a:srgbClr val="000000"/>
                </a:solidFill>
                <a:ea typeface="+mn-lt"/>
                <a:cs typeface="+mn-lt"/>
              </a:rPr>
              <a:t>Includes records or information within 60 days of creation</a:t>
            </a:r>
          </a:p>
          <a:p>
            <a:pPr lvl="1">
              <a:lnSpc>
                <a:spcPct val="150000"/>
              </a:lnSpc>
              <a:buFont typeface="Arial" pitchFamily="34" charset="0"/>
              <a:buChar char="•"/>
            </a:pPr>
            <a:r>
              <a:rPr lang="en-US" sz="2800" dirty="0">
                <a:solidFill>
                  <a:srgbClr val="000000"/>
                </a:solidFill>
                <a:latin typeface="Arial"/>
                <a:ea typeface="+mn-lt"/>
                <a:cs typeface="+mn-lt"/>
              </a:rPr>
              <a:t>Access granted to </a:t>
            </a:r>
            <a:r>
              <a:rPr lang="en-US" sz="2800" dirty="0" err="1">
                <a:solidFill>
                  <a:srgbClr val="000000"/>
                </a:solidFill>
                <a:latin typeface="Arial"/>
                <a:ea typeface="+mn-lt"/>
                <a:cs typeface="+mn-lt"/>
              </a:rPr>
              <a:t>CalRecycle</a:t>
            </a:r>
            <a:r>
              <a:rPr lang="en-US" sz="2800" dirty="0">
                <a:solidFill>
                  <a:srgbClr val="000000"/>
                </a:solidFill>
                <a:latin typeface="Arial"/>
                <a:ea typeface="+mn-lt"/>
                <a:cs typeface="+mn-lt"/>
              </a:rPr>
              <a:t> within 10 business days of request</a:t>
            </a:r>
          </a:p>
          <a:p>
            <a:pPr lvl="1">
              <a:lnSpc>
                <a:spcPct val="150000"/>
              </a:lnSpc>
              <a:buFont typeface="Arial" pitchFamily="34" charset="0"/>
              <a:buChar char="•"/>
            </a:pPr>
            <a:r>
              <a:rPr lang="en-US" sz="2800" dirty="0">
                <a:solidFill>
                  <a:srgbClr val="000000"/>
                </a:solidFill>
                <a:ea typeface="+mn-lt"/>
                <a:cs typeface="+mn-lt"/>
              </a:rPr>
              <a:t>Records retained for 5 years</a:t>
            </a:r>
            <a:endParaRPr lang="en-US" sz="2800" dirty="0">
              <a:solidFill>
                <a:srgbClr val="000000"/>
              </a:solidFill>
            </a:endParaRPr>
          </a:p>
        </p:txBody>
      </p:sp>
      <p:pic>
        <p:nvPicPr>
          <p:cNvPr id="5" name="Picture 4">
            <a:extLst>
              <a:ext uri="{FF2B5EF4-FFF2-40B4-BE49-F238E27FC236}">
                <a16:creationId xmlns:a16="http://schemas.microsoft.com/office/drawing/2014/main" id="{D0D3C2EC-A06F-4D52-A3BE-81E2D34A24C4}"/>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5698" y="2514569"/>
            <a:ext cx="2376519" cy="2760841"/>
          </a:xfrm>
          <a:prstGeom prst="rect">
            <a:avLst/>
          </a:prstGeom>
        </p:spPr>
      </p:pic>
      <p:sp>
        <p:nvSpPr>
          <p:cNvPr id="7" name="TextBox 6">
            <a:extLst>
              <a:ext uri="{FF2B5EF4-FFF2-40B4-BE49-F238E27FC236}">
                <a16:creationId xmlns:a16="http://schemas.microsoft.com/office/drawing/2014/main" id="{60D469EB-C180-43CC-A723-7025CCD8BF98}"/>
              </a:ext>
              <a:ext uri="{C183D7F6-B498-43B3-948B-1728B52AA6E4}">
                <adec:decorative xmlns:adec="http://schemas.microsoft.com/office/drawing/2017/decorative" val="1"/>
              </a:ext>
            </a:extLst>
          </p:cNvPr>
          <p:cNvSpPr txBox="1"/>
          <p:nvPr/>
        </p:nvSpPr>
        <p:spPr>
          <a:xfrm>
            <a:off x="182880" y="6400800"/>
            <a:ext cx="351693" cy="369332"/>
          </a:xfrm>
          <a:prstGeom prst="rect">
            <a:avLst/>
          </a:prstGeom>
          <a:noFill/>
        </p:spPr>
        <p:txBody>
          <a:bodyPr wrap="square" rtlCol="0">
            <a:spAutoFit/>
          </a:bodyPr>
          <a:lstStyle/>
          <a:p>
            <a:r>
              <a:rPr lang="en-US" dirty="0"/>
              <a:t>4</a:t>
            </a:r>
          </a:p>
        </p:txBody>
      </p:sp>
    </p:spTree>
    <p:extLst>
      <p:ext uri="{BB962C8B-B14F-4D97-AF65-F5344CB8AC3E}">
        <p14:creationId xmlns:p14="http://schemas.microsoft.com/office/powerpoint/2010/main" val="30793997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C183D7F6-B498-43B3-948B-1728B52AA6E4}">
                <adec:decorative xmlns:adec="http://schemas.microsoft.com/office/drawing/2017/decorative" val="1"/>
              </a:ext>
            </a:extLst>
          </p:cNvPr>
          <p:cNvSpPr>
            <a:spLocks noGrp="1"/>
          </p:cNvSpPr>
          <p:nvPr>
            <p:ph type="sldNum" sz="quarter" idx="4294967295"/>
          </p:nvPr>
        </p:nvSpPr>
        <p:spPr>
          <a:xfrm>
            <a:off x="8610600" y="6356350"/>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lang="en-US" smtClean="0"/>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15" name="Title 1">
            <a:extLst>
              <a:ext uri="{FF2B5EF4-FFF2-40B4-BE49-F238E27FC236}">
                <a16:creationId xmlns:a16="http://schemas.microsoft.com/office/drawing/2014/main" id="{09F2891D-003B-4776-B282-41D0286D1664}"/>
              </a:ext>
            </a:extLst>
          </p:cNvPr>
          <p:cNvSpPr>
            <a:spLocks noGrp="1"/>
          </p:cNvSpPr>
          <p:nvPr>
            <p:ph type="title"/>
          </p:nvPr>
        </p:nvSpPr>
        <p:spPr>
          <a:xfrm>
            <a:off x="838200" y="365125"/>
            <a:ext cx="10515600" cy="1325563"/>
          </a:xfrm>
        </p:spPr>
        <p:txBody>
          <a:bodyPr/>
          <a:lstStyle/>
          <a:p>
            <a:r>
              <a:rPr lang="en-US" b="0" dirty="0">
                <a:solidFill>
                  <a:schemeClr val="accent6">
                    <a:lumMod val="50000"/>
                  </a:schemeClr>
                </a:solidFill>
              </a:rPr>
              <a:t>Model Implementation Record Tools</a:t>
            </a:r>
            <a:endParaRPr lang="en-US" dirty="0"/>
          </a:p>
        </p:txBody>
      </p:sp>
      <p:sp>
        <p:nvSpPr>
          <p:cNvPr id="10" name="TextBox 9">
            <a:extLst>
              <a:ext uri="{FF2B5EF4-FFF2-40B4-BE49-F238E27FC236}">
                <a16:creationId xmlns:a16="http://schemas.microsoft.com/office/drawing/2014/main" id="{2979D559-5D56-47AF-8CDA-BD186CAD6A78}"/>
              </a:ext>
            </a:extLst>
          </p:cNvPr>
          <p:cNvSpPr txBox="1"/>
          <p:nvPr/>
        </p:nvSpPr>
        <p:spPr>
          <a:xfrm>
            <a:off x="1618785" y="1617510"/>
            <a:ext cx="9376459" cy="954107"/>
          </a:xfrm>
          <a:prstGeom prst="rect">
            <a:avLst/>
          </a:prstGeom>
          <a:noFill/>
        </p:spPr>
        <p:txBody>
          <a:bodyPr wrap="square">
            <a:spAutoFit/>
          </a:bodyPr>
          <a:lstStyle/>
          <a:p>
            <a:pPr marL="0" indent="0">
              <a:buNone/>
            </a:pPr>
            <a:r>
              <a:rPr lang="en-US" sz="2800" dirty="0">
                <a:latin typeface="Arial" panose="020B0604020202020204" pitchFamily="34" charset="0"/>
                <a:cs typeface="Arial" panose="020B0604020202020204" pitchFamily="34" charset="0"/>
              </a:rPr>
              <a:t>To assist in meeting implementation record and recordkeeping requirements, CalRecycle has developed:</a:t>
            </a:r>
          </a:p>
        </p:txBody>
      </p:sp>
      <p:graphicFrame>
        <p:nvGraphicFramePr>
          <p:cNvPr id="5" name="Diagram 4" descr="CalRecycle has development the SB 1383 Model Implementation Record Tool and SB 1383 Model Performance-Based Implementation Record Tool."/>
          <p:cNvGraphicFramePr/>
          <p:nvPr>
            <p:extLst>
              <p:ext uri="{D42A27DB-BD31-4B8C-83A1-F6EECF244321}">
                <p14:modId xmlns:p14="http://schemas.microsoft.com/office/powerpoint/2010/main" val="3138357577"/>
              </p:ext>
            </p:extLst>
          </p:nvPr>
        </p:nvGraphicFramePr>
        <p:xfrm>
          <a:off x="0" y="2394017"/>
          <a:ext cx="11535508" cy="37847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C2286A64-7935-4C00-A537-676AFFD918BF}"/>
              </a:ext>
              <a:ext uri="{C183D7F6-B498-43B3-948B-1728B52AA6E4}">
                <adec:decorative xmlns:adec="http://schemas.microsoft.com/office/drawing/2017/decorative" val="1"/>
              </a:ext>
            </a:extLst>
          </p:cNvPr>
          <p:cNvSpPr txBox="1"/>
          <p:nvPr/>
        </p:nvSpPr>
        <p:spPr>
          <a:xfrm>
            <a:off x="182880" y="6400800"/>
            <a:ext cx="351693" cy="369332"/>
          </a:xfrm>
          <a:prstGeom prst="rect">
            <a:avLst/>
          </a:prstGeom>
          <a:noFill/>
        </p:spPr>
        <p:txBody>
          <a:bodyPr wrap="square" rtlCol="0">
            <a:spAutoFit/>
          </a:bodyPr>
          <a:lstStyle/>
          <a:p>
            <a:r>
              <a:rPr lang="en-US" dirty="0"/>
              <a:t>5</a:t>
            </a:r>
          </a:p>
        </p:txBody>
      </p:sp>
    </p:spTree>
    <p:extLst>
      <p:ext uri="{BB962C8B-B14F-4D97-AF65-F5344CB8AC3E}">
        <p14:creationId xmlns:p14="http://schemas.microsoft.com/office/powerpoint/2010/main" val="15945138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DA1A2E9-63FE-408D-A803-8E306ECAB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50221"/>
            <a:ext cx="8997696" cy="391812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0404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28E12FF-9C92-4FB0-B3C7-C4A5B2252772}"/>
              </a:ext>
            </a:extLst>
          </p:cNvPr>
          <p:cNvSpPr>
            <a:spLocks noGrp="1"/>
          </p:cNvSpPr>
          <p:nvPr>
            <p:ph type="title"/>
          </p:nvPr>
        </p:nvSpPr>
        <p:spPr>
          <a:xfrm>
            <a:off x="1100669" y="1111086"/>
            <a:ext cx="7690104" cy="2623885"/>
          </a:xfrm>
        </p:spPr>
        <p:txBody>
          <a:bodyPr vert="horz" lIns="91440" tIns="45720" rIns="91440" bIns="45720" rtlCol="0" anchor="ctr">
            <a:normAutofit/>
          </a:bodyPr>
          <a:lstStyle/>
          <a:p>
            <a:r>
              <a:rPr lang="en-US" sz="6600" b="0" kern="1200" dirty="0">
                <a:solidFill>
                  <a:schemeClr val="accent6">
                    <a:lumMod val="60000"/>
                    <a:lumOff val="40000"/>
                  </a:schemeClr>
                </a:solidFill>
              </a:rPr>
              <a:t>Live Demonstration</a:t>
            </a:r>
            <a:endParaRPr lang="en-US" sz="6600" kern="1200" dirty="0">
              <a:solidFill>
                <a:schemeClr val="accent6">
                  <a:lumMod val="60000"/>
                  <a:lumOff val="40000"/>
                </a:schemeClr>
              </a:solidFill>
            </a:endParaRPr>
          </a:p>
        </p:txBody>
      </p:sp>
      <p:sp>
        <p:nvSpPr>
          <p:cNvPr id="11" name="Rectangle 10">
            <a:extLst>
              <a:ext uri="{FF2B5EF4-FFF2-40B4-BE49-F238E27FC236}">
                <a16:creationId xmlns:a16="http://schemas.microsoft.com/office/drawing/2014/main" id="{927CAFC9-A675-4314-84EF-236FFA58A3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9345" y="2490532"/>
            <a:ext cx="2110597" cy="1877811"/>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FBE9F90C-C163-435B-9A68-D15C92D1C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21269"/>
            <a:ext cx="11277600" cy="1877811"/>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1A882A9F-F4E9-4E23-8F0B-20B5DF42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9345" y="450221"/>
            <a:ext cx="2115455" cy="1890204"/>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6" name="Graphic 5">
            <a:extLst>
              <a:ext uri="{FF2B5EF4-FFF2-40B4-BE49-F238E27FC236}">
                <a16:creationId xmlns:a16="http://schemas.microsoft.com/office/drawing/2014/main" id="{5DF5D45F-DD74-4D76-A222-737313021F3C}"/>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857725" y="2612676"/>
            <a:ext cx="1632648" cy="1632648"/>
          </a:xfrm>
          <a:prstGeom prst="rect">
            <a:avLst/>
          </a:prstGeom>
        </p:spPr>
      </p:pic>
      <p:sp>
        <p:nvSpPr>
          <p:cNvPr id="10" name="TextBox 9">
            <a:extLst>
              <a:ext uri="{FF2B5EF4-FFF2-40B4-BE49-F238E27FC236}">
                <a16:creationId xmlns:a16="http://schemas.microsoft.com/office/drawing/2014/main" id="{85476C9B-62D4-48D3-900B-6A52FDCC59BD}"/>
              </a:ext>
              <a:ext uri="{C183D7F6-B498-43B3-948B-1728B52AA6E4}">
                <adec:decorative xmlns:adec="http://schemas.microsoft.com/office/drawing/2017/decorative" val="1"/>
              </a:ext>
            </a:extLst>
          </p:cNvPr>
          <p:cNvSpPr txBox="1"/>
          <p:nvPr/>
        </p:nvSpPr>
        <p:spPr>
          <a:xfrm>
            <a:off x="182880" y="6400800"/>
            <a:ext cx="351693" cy="369332"/>
          </a:xfrm>
          <a:prstGeom prst="rect">
            <a:avLst/>
          </a:prstGeom>
          <a:noFill/>
        </p:spPr>
        <p:txBody>
          <a:bodyPr wrap="square" rtlCol="0">
            <a:spAutoFit/>
          </a:bodyPr>
          <a:lstStyle/>
          <a:p>
            <a:r>
              <a:rPr lang="en-US" dirty="0"/>
              <a:t>6</a:t>
            </a:r>
          </a:p>
        </p:txBody>
      </p:sp>
    </p:spTree>
    <p:extLst>
      <p:ext uri="{BB962C8B-B14F-4D97-AF65-F5344CB8AC3E}">
        <p14:creationId xmlns:p14="http://schemas.microsoft.com/office/powerpoint/2010/main" val="33703151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Picture 34">
            <a:extLs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7611" y="1372072"/>
            <a:ext cx="2499360" cy="1792224"/>
          </a:xfrm>
          <a:prstGeom prst="rect">
            <a:avLst/>
          </a:prstGeom>
        </p:spPr>
      </p:pic>
      <p:sp>
        <p:nvSpPr>
          <p:cNvPr id="2" name="Title 1"/>
          <p:cNvSpPr>
            <a:spLocks noGrp="1"/>
          </p:cNvSpPr>
          <p:nvPr>
            <p:ph type="title"/>
          </p:nvPr>
        </p:nvSpPr>
        <p:spPr>
          <a:xfrm>
            <a:off x="650276" y="3368237"/>
            <a:ext cx="2697081" cy="1159844"/>
          </a:xfrm>
        </p:spPr>
        <p:txBody>
          <a:bodyPr>
            <a:noAutofit/>
          </a:bodyPr>
          <a:lstStyle/>
          <a:p>
            <a:pPr algn="ctr"/>
            <a:r>
              <a:rPr lang="en-US" b="1" cap="small" dirty="0">
                <a:solidFill>
                  <a:srgbClr val="355232"/>
                </a:solidFill>
                <a:latin typeface="Arial" panose="020B0604020202020204" pitchFamily="34" charset="0"/>
                <a:cs typeface="Arial" panose="020B0604020202020204" pitchFamily="34" charset="0"/>
              </a:rPr>
              <a:t>Stay </a:t>
            </a:r>
            <a:br>
              <a:rPr lang="en-US" b="1" cap="small" dirty="0">
                <a:solidFill>
                  <a:srgbClr val="355232"/>
                </a:solidFill>
                <a:latin typeface="Arial" panose="020B0604020202020204" pitchFamily="34" charset="0"/>
                <a:cs typeface="Arial" panose="020B0604020202020204" pitchFamily="34" charset="0"/>
              </a:rPr>
            </a:br>
            <a:r>
              <a:rPr lang="en-US" b="1" cap="small" dirty="0">
                <a:solidFill>
                  <a:srgbClr val="355232"/>
                </a:solidFill>
                <a:latin typeface="Arial" panose="020B0604020202020204" pitchFamily="34" charset="0"/>
                <a:cs typeface="Arial" panose="020B0604020202020204" pitchFamily="34" charset="0"/>
              </a:rPr>
              <a:t>Engaged</a:t>
            </a:r>
          </a:p>
        </p:txBody>
      </p:sp>
      <p:grpSp>
        <p:nvGrpSpPr>
          <p:cNvPr id="34" name="Group 33" descr="Stay Engaged by subscribing to the SLCP Listserv, finding the SB 1383 Model Implementation Record Tools on the SLCP Home Page, or submitting questions to SLCP.Organics@calrecycle.ca.gov"/>
          <p:cNvGrpSpPr/>
          <p:nvPr/>
        </p:nvGrpSpPr>
        <p:grpSpPr>
          <a:xfrm>
            <a:off x="4436796" y="437212"/>
            <a:ext cx="7433724" cy="5195534"/>
            <a:chOff x="627787" y="973937"/>
            <a:chExt cx="7433724" cy="5195534"/>
          </a:xfrm>
        </p:grpSpPr>
        <p:sp>
          <p:nvSpPr>
            <p:cNvPr id="32" name="Rounded Rectangle 31"/>
            <p:cNvSpPr/>
            <p:nvPr/>
          </p:nvSpPr>
          <p:spPr>
            <a:xfrm>
              <a:off x="2101725" y="3117286"/>
              <a:ext cx="5776378" cy="1119470"/>
            </a:xfrm>
            <a:prstGeom prst="round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bg1"/>
                </a:solidFill>
                <a:hlinkClick r:id="rId4">
                  <a:extLst>
                    <a:ext uri="{A12FA001-AC4F-418D-AE19-62706E023703}">
                      <ahyp:hlinkClr xmlns:ahyp="http://schemas.microsoft.com/office/drawing/2018/hyperlinkcolor" val="tx"/>
                    </a:ext>
                  </a:extLst>
                </a:hlinkClick>
              </a:endParaRPr>
            </a:p>
            <a:p>
              <a:r>
                <a:rPr lang="en-US" dirty="0">
                  <a:solidFill>
                    <a:schemeClr val="bg1"/>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  https://www.calrecycle.ca.gov/organics/slcp/</a:t>
              </a:r>
              <a:br>
                <a:rPr lang="en-US" dirty="0">
                  <a:solidFill>
                    <a:schemeClr val="bg1"/>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br>
              <a:r>
                <a:rPr lang="en-US" dirty="0">
                  <a:solidFill>
                    <a:schemeClr val="bg1"/>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 recordkeeping/implementationrecord</a:t>
              </a:r>
              <a:endParaRPr lang="en-US" dirty="0">
                <a:solidFill>
                  <a:schemeClr val="bg1"/>
                </a:solidFill>
                <a:latin typeface="Arial" panose="020B0604020202020204" pitchFamily="34" charset="0"/>
                <a:cs typeface="Arial" panose="020B0604020202020204" pitchFamily="34" charset="0"/>
              </a:endParaRPr>
            </a:p>
          </p:txBody>
        </p:sp>
        <p:sp>
          <p:nvSpPr>
            <p:cNvPr id="31" name="Rounded Rectangle 30"/>
            <p:cNvSpPr/>
            <p:nvPr/>
          </p:nvSpPr>
          <p:spPr>
            <a:xfrm>
              <a:off x="1932998" y="1347826"/>
              <a:ext cx="5962690" cy="1092846"/>
            </a:xfrm>
            <a:prstGeom prst="roundRect">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solidFill>
                <a:latin typeface="Arial" panose="020B0604020202020204" pitchFamily="34" charset="0"/>
                <a:cs typeface="Arial" panose="020B0604020202020204" pitchFamily="34" charset="0"/>
              </a:endParaRPr>
            </a:p>
            <a:p>
              <a:pPr algn="ctr"/>
              <a:endParaRPr lang="en-US" b="1" dirty="0">
                <a:solidFill>
                  <a:schemeClr val="tx1"/>
                </a:solidFill>
                <a:latin typeface="Arial" panose="020B0604020202020204" pitchFamily="34" charset="0"/>
                <a:cs typeface="Arial" panose="020B0604020202020204" pitchFamily="34" charset="0"/>
              </a:endParaRPr>
            </a:p>
            <a:p>
              <a:r>
                <a:rPr lang="en-US" b="1" dirty="0">
                  <a:solidFill>
                    <a:schemeClr val="tx1"/>
                  </a:solidFill>
                  <a:latin typeface="Arial" panose="020B0604020202020204" pitchFamily="34" charset="0"/>
                  <a:cs typeface="Arial" panose="020B0604020202020204" pitchFamily="34" charset="0"/>
                </a:rPr>
                <a:t>	</a:t>
              </a:r>
              <a:r>
                <a:rPr lang="en-US" dirty="0">
                  <a:solidFill>
                    <a:schemeClr val="tx1"/>
                  </a:solidFill>
                  <a:latin typeface="Arial" panose="020B0604020202020204" pitchFamily="34" charset="0"/>
                  <a:cs typeface="Arial" panose="020B0604020202020204" pitchFamily="34" charset="0"/>
                </a:rPr>
                <a:t>https://www2.calrecycle.ca.gov/Listservs/</a:t>
              </a:r>
              <a:br>
                <a:rPr lang="en-US" dirty="0">
                  <a:solidFill>
                    <a:schemeClr val="tx1"/>
                  </a:solidFill>
                  <a:latin typeface="Arial" panose="020B0604020202020204" pitchFamily="34" charset="0"/>
                  <a:cs typeface="Arial" panose="020B0604020202020204" pitchFamily="34" charset="0"/>
                </a:rPr>
              </a:br>
              <a:r>
                <a:rPr lang="en-US" dirty="0">
                  <a:solidFill>
                    <a:schemeClr val="tx1"/>
                  </a:solidFill>
                  <a:latin typeface="Arial" panose="020B0604020202020204" pitchFamily="34" charset="0"/>
                  <a:cs typeface="Arial" panose="020B0604020202020204" pitchFamily="34" charset="0"/>
                </a:rPr>
                <a:t>	Subscribe/152 </a:t>
              </a:r>
            </a:p>
            <a:p>
              <a:pPr algn="ctr"/>
              <a:endParaRPr lang="en-US" dirty="0">
                <a:latin typeface="Arial" panose="020B0604020202020204" pitchFamily="34" charset="0"/>
                <a:cs typeface="Arial" panose="020B0604020202020204" pitchFamily="34" charset="0"/>
              </a:endParaRPr>
            </a:p>
          </p:txBody>
        </p:sp>
        <p:sp>
          <p:nvSpPr>
            <p:cNvPr id="17" name="Oval 16"/>
            <p:cNvSpPr/>
            <p:nvPr/>
          </p:nvSpPr>
          <p:spPr>
            <a:xfrm>
              <a:off x="627789" y="973937"/>
              <a:ext cx="1657350" cy="1655064"/>
            </a:xfrm>
            <a:prstGeom prst="ellipse">
              <a:avLst/>
            </a:prstGeom>
            <a:solidFill>
              <a:srgbClr val="AFD47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3" name="Oval 22"/>
            <p:cNvSpPr/>
            <p:nvPr/>
          </p:nvSpPr>
          <p:spPr>
            <a:xfrm>
              <a:off x="627787" y="4514407"/>
              <a:ext cx="1657350" cy="1655064"/>
            </a:xfrm>
            <a:prstGeom prst="ellipse">
              <a:avLst/>
            </a:prstGeom>
            <a:solidFill>
              <a:srgbClr val="35523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0" name="Oval 19"/>
            <p:cNvSpPr/>
            <p:nvPr/>
          </p:nvSpPr>
          <p:spPr>
            <a:xfrm>
              <a:off x="627788" y="2744172"/>
              <a:ext cx="1657350" cy="1655064"/>
            </a:xfrm>
            <a:prstGeom prst="ellipse">
              <a:avLst/>
            </a:prstGeom>
            <a:solidFill>
              <a:srgbClr val="65A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28" name="TextBox 27"/>
            <p:cNvSpPr txBox="1"/>
            <p:nvPr/>
          </p:nvSpPr>
          <p:spPr>
            <a:xfrm>
              <a:off x="2491935" y="1335560"/>
              <a:ext cx="5386168" cy="400110"/>
            </a:xfrm>
            <a:prstGeom prst="rect">
              <a:avLst/>
            </a:prstGeom>
            <a:noFill/>
          </p:spPr>
          <p:txBody>
            <a:bodyPr wrap="square" rtlCol="0">
              <a:spAutoFit/>
            </a:bodyPr>
            <a:lstStyle/>
            <a:p>
              <a:r>
                <a:rPr lang="en-US" sz="2000" b="1" dirty="0">
                  <a:latin typeface="Arial" panose="020B0604020202020204" pitchFamily="34" charset="0"/>
                  <a:cs typeface="Arial" panose="020B0604020202020204" pitchFamily="34" charset="0"/>
                </a:rPr>
                <a:t>Subscribe to the SLCP Listserv:</a:t>
              </a:r>
              <a:endParaRPr lang="en-US" sz="2000" dirty="0">
                <a:latin typeface="Arial" panose="020B0604020202020204" pitchFamily="34" charset="0"/>
                <a:cs typeface="Arial" panose="020B0604020202020204" pitchFamily="34" charset="0"/>
              </a:endParaRPr>
            </a:p>
          </p:txBody>
        </p:sp>
        <p:sp>
          <p:nvSpPr>
            <p:cNvPr id="29" name="TextBox 28"/>
            <p:cNvSpPr txBox="1"/>
            <p:nvPr/>
          </p:nvSpPr>
          <p:spPr>
            <a:xfrm>
              <a:off x="2285133" y="3083650"/>
              <a:ext cx="5776378" cy="400110"/>
            </a:xfrm>
            <a:prstGeom prst="rect">
              <a:avLst/>
            </a:prstGeom>
            <a:noFill/>
          </p:spPr>
          <p:txBody>
            <a:bodyPr wrap="square" rtlCol="0">
              <a:spAutoFit/>
            </a:bodyPr>
            <a:lstStyle/>
            <a:p>
              <a:r>
                <a:rPr lang="en-US" sz="2000" b="1" dirty="0">
                  <a:solidFill>
                    <a:schemeClr val="bg1"/>
                  </a:solidFill>
                  <a:latin typeface="Arial" panose="020B0604020202020204" pitchFamily="34" charset="0"/>
                  <a:cs typeface="Arial" panose="020B0604020202020204" pitchFamily="34" charset="0"/>
                </a:rPr>
                <a:t>SB 1383 Model Implementation Record Tools </a:t>
              </a:r>
            </a:p>
          </p:txBody>
        </p:sp>
      </p:grpSp>
      <p:pic>
        <p:nvPicPr>
          <p:cNvPr id="14" name="Picture 13">
            <a:extLs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368082" y="4193140"/>
            <a:ext cx="4653859" cy="1261981"/>
          </a:xfrm>
          <a:prstGeom prst="rect">
            <a:avLst/>
          </a:prstGeom>
        </p:spPr>
      </p:pic>
      <p:pic>
        <p:nvPicPr>
          <p:cNvPr id="5" name="Picture 4">
            <a:extLs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10733" y="4489516"/>
            <a:ext cx="1109476" cy="728365"/>
          </a:xfrm>
          <a:prstGeom prst="rect">
            <a:avLst/>
          </a:prstGeom>
        </p:spPr>
      </p:pic>
      <p:pic>
        <p:nvPicPr>
          <p:cNvPr id="6" name="Picture 5">
            <a:extLst>
              <a:ext uri="{C183D7F6-B498-43B3-948B-1728B52AA6E4}">
                <adec:decorative xmlns:adec="http://schemas.microsoft.com/office/drawing/2017/decorative" val="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35338" y="650806"/>
            <a:ext cx="860265" cy="1044321"/>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23921" y="2691646"/>
            <a:ext cx="1083097" cy="690846"/>
          </a:xfrm>
          <a:prstGeom prst="rect">
            <a:avLst/>
          </a:prstGeom>
        </p:spPr>
      </p:pic>
      <p:sp>
        <p:nvSpPr>
          <p:cNvPr id="26" name="TextBox 25">
            <a:extLst>
              <a:ext uri="{FF2B5EF4-FFF2-40B4-BE49-F238E27FC236}">
                <a16:creationId xmlns:a16="http://schemas.microsoft.com/office/drawing/2014/main" id="{1D228224-A8E2-4DC7-AAD8-11BA23B4420E}"/>
              </a:ext>
              <a:ext uri="{C183D7F6-B498-43B3-948B-1728B52AA6E4}">
                <adec:decorative xmlns:adec="http://schemas.microsoft.com/office/drawing/2017/decorative" val="0"/>
              </a:ext>
            </a:extLst>
          </p:cNvPr>
          <p:cNvSpPr txBox="1"/>
          <p:nvPr/>
        </p:nvSpPr>
        <p:spPr>
          <a:xfrm>
            <a:off x="6510879" y="4328026"/>
            <a:ext cx="5386168" cy="400110"/>
          </a:xfrm>
          <a:prstGeom prst="rect">
            <a:avLst/>
          </a:prstGeom>
          <a:noFill/>
        </p:spPr>
        <p:txBody>
          <a:bodyPr wrap="square" rtlCol="0">
            <a:spAutoFit/>
          </a:bodyPr>
          <a:lstStyle/>
          <a:p>
            <a:r>
              <a:rPr lang="en-US" sz="2000" b="1" dirty="0">
                <a:solidFill>
                  <a:schemeClr val="bg1"/>
                </a:solidFill>
                <a:latin typeface="Arial" panose="020B0604020202020204" pitchFamily="34" charset="0"/>
                <a:cs typeface="Arial" panose="020B0604020202020204" pitchFamily="34" charset="0"/>
              </a:rPr>
              <a:t>Questions</a:t>
            </a:r>
            <a:endParaRPr lang="en-US" sz="2000" dirty="0">
              <a:solidFill>
                <a:schemeClr val="bg1"/>
              </a:solidFill>
              <a:latin typeface="Arial" panose="020B0604020202020204" pitchFamily="34" charset="0"/>
              <a:cs typeface="Arial" panose="020B0604020202020204" pitchFamily="34" charset="0"/>
            </a:endParaRPr>
          </a:p>
        </p:txBody>
      </p:sp>
      <p:sp>
        <p:nvSpPr>
          <p:cNvPr id="24" name="TextBox 23">
            <a:extLst>
              <a:ext uri="{C183D7F6-B498-43B3-948B-1728B52AA6E4}">
                <adec:decorative xmlns:adec="http://schemas.microsoft.com/office/drawing/2017/decorative" val="0"/>
              </a:ext>
            </a:extLst>
          </p:cNvPr>
          <p:cNvSpPr txBox="1"/>
          <p:nvPr/>
        </p:nvSpPr>
        <p:spPr>
          <a:xfrm>
            <a:off x="6510879" y="4791391"/>
            <a:ext cx="4424945" cy="707886"/>
          </a:xfrm>
          <a:prstGeom prst="rect">
            <a:avLst/>
          </a:prstGeom>
          <a:noFill/>
        </p:spPr>
        <p:txBody>
          <a:bodyPr wrap="square" rtlCol="0">
            <a:spAutoFit/>
          </a:bodyPr>
          <a:lstStyle/>
          <a:p>
            <a:pPr marL="0" indent="0">
              <a:buNone/>
            </a:pPr>
            <a:r>
              <a:rPr lang="en-US" sz="2000" b="1" dirty="0">
                <a:solidFill>
                  <a:schemeClr val="bg1"/>
                </a:solidFill>
                <a:latin typeface="Arial" panose="020B0604020202020204" pitchFamily="34" charset="0"/>
                <a:cs typeface="Arial" panose="020B0604020202020204" pitchFamily="34" charset="0"/>
              </a:rPr>
              <a:t>SLCP.Organics@calrecycle.ca.gov</a:t>
            </a:r>
          </a:p>
          <a:p>
            <a:pPr algn="r"/>
            <a:endParaRPr lang="en-US" sz="2000" dirty="0">
              <a:solidFill>
                <a:schemeClr val="bg1"/>
              </a:solidFill>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FD021B7C-749C-4CEB-BAEA-C262A51DB93A}"/>
              </a:ext>
              <a:ext uri="{C183D7F6-B498-43B3-948B-1728B52AA6E4}">
                <adec:decorative xmlns:adec="http://schemas.microsoft.com/office/drawing/2017/decorative" val="1"/>
              </a:ext>
            </a:extLst>
          </p:cNvPr>
          <p:cNvSpPr txBox="1"/>
          <p:nvPr/>
        </p:nvSpPr>
        <p:spPr>
          <a:xfrm>
            <a:off x="182880" y="6400800"/>
            <a:ext cx="351693" cy="369332"/>
          </a:xfrm>
          <a:prstGeom prst="rect">
            <a:avLst/>
          </a:prstGeom>
          <a:noFill/>
        </p:spPr>
        <p:txBody>
          <a:bodyPr wrap="square" rtlCol="0">
            <a:spAutoFit/>
          </a:bodyPr>
          <a:lstStyle/>
          <a:p>
            <a:r>
              <a:rPr lang="en-US" dirty="0"/>
              <a:t>7</a:t>
            </a:r>
          </a:p>
        </p:txBody>
      </p:sp>
    </p:spTree>
    <p:extLst>
      <p:ext uri="{BB962C8B-B14F-4D97-AF65-F5344CB8AC3E}">
        <p14:creationId xmlns:p14="http://schemas.microsoft.com/office/powerpoint/2010/main" val="1541630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a:xfrm>
            <a:off x="777240" y="731519"/>
            <a:ext cx="2845191" cy="3237579"/>
          </a:xfrm>
        </p:spPr>
        <p:txBody>
          <a:bodyPr>
            <a:normAutofit/>
          </a:bodyPr>
          <a:lstStyle/>
          <a:p>
            <a:pPr algn="ctr"/>
            <a:r>
              <a:rPr lang="en-US" sz="4000" b="0" kern="1200" dirty="0">
                <a:solidFill>
                  <a:schemeClr val="accent6">
                    <a:lumMod val="60000"/>
                    <a:lumOff val="40000"/>
                  </a:schemeClr>
                </a:solidFill>
              </a:rPr>
              <a:t>Disclaimer</a:t>
            </a:r>
            <a:endParaRPr lang="en-US" sz="3800" b="0" dirty="0">
              <a:solidFill>
                <a:srgbClr val="FFFFFF"/>
              </a:solidFill>
            </a:endParaRP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3880713" y="775350"/>
            <a:ext cx="7852366" cy="5952745"/>
          </a:xfrm>
        </p:spPr>
        <p:txBody>
          <a:bodyPr vert="horz" lIns="91440" tIns="45720" rIns="91440" bIns="45720" rtlCol="0" anchor="ctr">
            <a:normAutofit/>
          </a:bodyPr>
          <a:lstStyle/>
          <a:p>
            <a:pPr>
              <a:buNone/>
            </a:pPr>
            <a:r>
              <a:rPr lang="en-US" sz="2000" dirty="0">
                <a:latin typeface="Arial"/>
                <a:cs typeface="Arial"/>
              </a:rPr>
              <a:t>	This guidance tool was developed by CalRecycle as a courtesy for informational and example purposes only. Use of this tool is optional and is not a regulatory requirement. In the event of any conflict with this guidance tool or information herein, applicable statutory and regulatory provisions shall control. This tool and information herein are based on known facts and legal authority as understood by CalRecycle at the time of release. Any analysis, guidance, or other information herein may be subject to change based on changed facts or legal authority, actual or understood, subsequent to the time of this communication. The provision of this guidance tool and any analysis, guidance, or other information herein shall not be construed as a waiver of any rights or remedies available to CalRecycle. Recipients of this communication are encouraged to seek the assistance of legal counsel to comply with applicable state law based on their pertinent facts and circumstances. CalRecycle makes no representation that use of this tool will ensure compliance with regulatory requirements. The user assumes all risk and CalRecycle accepts no responsibility or liability to any person because of the use of, or reliance upon, this tool or the information herein. </a:t>
            </a:r>
            <a:endParaRPr lang="en-US" sz="2000" dirty="0"/>
          </a:p>
          <a:p>
            <a:pPr marL="0" indent="0">
              <a:buNone/>
            </a:pPr>
            <a:endParaRPr lang="en-US" sz="2000" i="1" dirty="0"/>
          </a:p>
          <a:p>
            <a:endParaRPr lang="en-US" sz="2000" dirty="0"/>
          </a:p>
        </p:txBody>
      </p:sp>
      <p:sp>
        <p:nvSpPr>
          <p:cNvPr id="13" name="TextBox 12">
            <a:extLst>
              <a:ext uri="{FF2B5EF4-FFF2-40B4-BE49-F238E27FC236}">
                <a16:creationId xmlns:a16="http://schemas.microsoft.com/office/drawing/2014/main" id="{1B4FCC1D-1CED-4DA0-B397-9E8DFCF87705}"/>
              </a:ext>
              <a:ext uri="{C183D7F6-B498-43B3-948B-1728B52AA6E4}">
                <adec:decorative xmlns:adec="http://schemas.microsoft.com/office/drawing/2017/decorative" val="1"/>
              </a:ext>
            </a:extLst>
          </p:cNvPr>
          <p:cNvSpPr txBox="1"/>
          <p:nvPr/>
        </p:nvSpPr>
        <p:spPr>
          <a:xfrm>
            <a:off x="182880" y="6400800"/>
            <a:ext cx="351693" cy="369332"/>
          </a:xfrm>
          <a:prstGeom prst="rect">
            <a:avLst/>
          </a:prstGeom>
          <a:noFill/>
        </p:spPr>
        <p:txBody>
          <a:bodyPr wrap="square" rtlCol="0">
            <a:spAutoFit/>
          </a:bodyPr>
          <a:lstStyle/>
          <a:p>
            <a:r>
              <a:rPr lang="en-US" dirty="0"/>
              <a:t>8</a:t>
            </a:r>
          </a:p>
        </p:txBody>
      </p:sp>
    </p:spTree>
    <p:extLst>
      <p:ext uri="{BB962C8B-B14F-4D97-AF65-F5344CB8AC3E}">
        <p14:creationId xmlns:p14="http://schemas.microsoft.com/office/powerpoint/2010/main" val="36310009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3546BE82DBF7747B69DD7B99DBA25E1" ma:contentTypeVersion="13" ma:contentTypeDescription="Create a new document." ma:contentTypeScope="" ma:versionID="e75e675fbe7fac1c5082db3a8737df3f">
  <xsd:schema xmlns:xsd="http://www.w3.org/2001/XMLSchema" xmlns:xs="http://www.w3.org/2001/XMLSchema" xmlns:p="http://schemas.microsoft.com/office/2006/metadata/properties" xmlns:ns3="2d9d0025-abd6-4217-920d-bf6a9d577e86" xmlns:ns4="ff1e3e63-f505-452c-8755-cc87e458b069" targetNamespace="http://schemas.microsoft.com/office/2006/metadata/properties" ma:root="true" ma:fieldsID="00ac82320a0f697881cef6aba2de0687" ns3:_="" ns4:_="">
    <xsd:import namespace="2d9d0025-abd6-4217-920d-bf6a9d577e86"/>
    <xsd:import namespace="ff1e3e63-f505-452c-8755-cc87e458b069"/>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OCR" minOccurs="0"/>
                <xsd:element ref="ns3:MediaServiceLocation" minOccurs="0"/>
                <xsd:element ref="ns3:MediaServiceAutoKeyPoints" minOccurs="0"/>
                <xsd:element ref="ns3:MediaServiceKeyPoints" minOccurs="0"/>
                <xsd:element ref="ns4:SharedWithUsers" minOccurs="0"/>
                <xsd:element ref="ns4:SharedWithDetails" minOccurs="0"/>
                <xsd:element ref="ns4:SharingHintHash"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d9d0025-abd6-4217-920d-bf6a9d577e8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f1e3e63-f505-452c-8755-cc87e458b069"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AE0E2D8-289D-4D88-8E47-01A6F894CB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d9d0025-abd6-4217-920d-bf6a9d577e86"/>
    <ds:schemaRef ds:uri="ff1e3e63-f505-452c-8755-cc87e458b0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0CF4961-132E-4019-B14F-0442F0D255B5}">
  <ds:schemaRefs>
    <ds:schemaRef ds:uri="http://schemas.microsoft.com/sharepoint/v3/contenttype/forms"/>
  </ds:schemaRefs>
</ds:datastoreItem>
</file>

<file path=customXml/itemProps3.xml><?xml version="1.0" encoding="utf-8"?>
<ds:datastoreItem xmlns:ds="http://schemas.openxmlformats.org/officeDocument/2006/customXml" ds:itemID="{0D09122D-48BD-4719-B773-953C13F4C97D}">
  <ds:schemaRefs>
    <ds:schemaRef ds:uri="http://purl.org/dc/elements/1.1/"/>
    <ds:schemaRef ds:uri="http://www.w3.org/XML/1998/namespace"/>
    <ds:schemaRef ds:uri="2d9d0025-abd6-4217-920d-bf6a9d577e86"/>
    <ds:schemaRef ds:uri="http://schemas.microsoft.com/office/2006/documentManagement/types"/>
    <ds:schemaRef ds:uri="http://schemas.microsoft.com/office/2006/metadata/properties"/>
    <ds:schemaRef ds:uri="http://purl.org/dc/terms/"/>
    <ds:schemaRef ds:uri="http://purl.org/dc/dcmitype/"/>
    <ds:schemaRef ds:uri="http://schemas.microsoft.com/office/infopath/2007/PartnerControls"/>
    <ds:schemaRef ds:uri="http://schemas.openxmlformats.org/package/2006/metadata/core-properties"/>
    <ds:schemaRef ds:uri="ff1e3e63-f505-452c-8755-cc87e458b069"/>
  </ds:schemaRefs>
</ds:datastoreItem>
</file>

<file path=docProps/app.xml><?xml version="1.0" encoding="utf-8"?>
<Properties xmlns="http://schemas.openxmlformats.org/officeDocument/2006/extended-properties" xmlns:vt="http://schemas.openxmlformats.org/officeDocument/2006/docPropsVTypes">
  <TotalTime>75</TotalTime>
  <Words>782</Words>
  <Application>Microsoft Office PowerPoint</Application>
  <PresentationFormat>Widescreen</PresentationFormat>
  <Paragraphs>72</Paragraphs>
  <Slides>7</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Calibri</vt:lpstr>
      <vt:lpstr>Office Theme</vt:lpstr>
      <vt:lpstr>SB 1383 Model Implementation Record Tools</vt:lpstr>
      <vt:lpstr>The SB 1383 regulations outline recordkeeping requirements for:</vt:lpstr>
      <vt:lpstr>Implementation Record and Recordkeeping Requirements</vt:lpstr>
      <vt:lpstr>Model Implementation Record Tools</vt:lpstr>
      <vt:lpstr>Live Demonstration</vt:lpstr>
      <vt:lpstr>Stay  Engaged</vt:lpstr>
      <vt:lpstr>Disclaimer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Christina Files</dc:creator>
  <cp:lastModifiedBy>Dolloff, Julia@CalRecycle</cp:lastModifiedBy>
  <cp:revision>6</cp:revision>
  <dcterms:created xsi:type="dcterms:W3CDTF">2019-06-24T00:29:55Z</dcterms:created>
  <dcterms:modified xsi:type="dcterms:W3CDTF">2021-11-08T21:36:36Z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0x01010003546BE82DBF7747B69DD7B99DBA25E1</vt:lpwstr>
  </property>
</Properties>
</file>